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81" d="100"/>
          <a:sy n="81" d="100"/>
        </p:scale>
        <p:origin x="4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1568-2071-4258-86EF-3190F197A349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83B4-D6EE-454E-8B0D-B9428965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1568-2071-4258-86EF-3190F197A349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83B4-D6EE-454E-8B0D-B9428965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7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1568-2071-4258-86EF-3190F197A349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83B4-D6EE-454E-8B0D-B9428965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3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1568-2071-4258-86EF-3190F197A349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83B4-D6EE-454E-8B0D-B9428965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0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1568-2071-4258-86EF-3190F197A349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83B4-D6EE-454E-8B0D-B9428965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1568-2071-4258-86EF-3190F197A349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83B4-D6EE-454E-8B0D-B9428965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1568-2071-4258-86EF-3190F197A349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83B4-D6EE-454E-8B0D-B9428965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2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1568-2071-4258-86EF-3190F197A349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83B4-D6EE-454E-8B0D-B9428965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9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1568-2071-4258-86EF-3190F197A349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83B4-D6EE-454E-8B0D-B9428965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0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1568-2071-4258-86EF-3190F197A349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83B4-D6EE-454E-8B0D-B9428965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4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1568-2071-4258-86EF-3190F197A349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83B4-D6EE-454E-8B0D-B9428965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2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91568-2071-4258-86EF-3190F197A349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283B4-D6EE-454E-8B0D-B9428965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7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SDR Receiver</a:t>
            </a:r>
            <a:br>
              <a:rPr lang="en-US" dirty="0" smtClean="0"/>
            </a:br>
            <a:r>
              <a:rPr lang="en-US" dirty="0" err="1" smtClean="0"/>
              <a:t>sdr</a:t>
            </a:r>
            <a:r>
              <a:rPr lang="en-US" dirty="0" smtClean="0"/>
              <a:t> play RSP1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 </a:t>
            </a:r>
            <a:r>
              <a:rPr lang="en-US" dirty="0" err="1" smtClean="0"/>
              <a:t>Dugas</a:t>
            </a:r>
            <a:r>
              <a:rPr lang="en-US" dirty="0" smtClean="0"/>
              <a:t> and John Heartney</a:t>
            </a:r>
          </a:p>
          <a:p>
            <a:r>
              <a:rPr lang="en-US" dirty="0" smtClean="0"/>
              <a:t>January 16,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18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box covers  1Khz to 2Ghz with no gaps</a:t>
            </a:r>
          </a:p>
          <a:p>
            <a:r>
              <a:rPr lang="en-US" dirty="0" smtClean="0"/>
              <a:t>Has 14 bit SDR – RTL-SDR has only 8 </a:t>
            </a:r>
          </a:p>
          <a:p>
            <a:r>
              <a:rPr lang="en-US" dirty="0" smtClean="0"/>
              <a:t>Add antenna,  USB cable ( type B) and computer software</a:t>
            </a:r>
          </a:p>
          <a:p>
            <a:r>
              <a:rPr lang="en-US" dirty="0" smtClean="0"/>
              <a:t>Multiplatform – Window, Linux , Mac,  </a:t>
            </a:r>
            <a:r>
              <a:rPr lang="en-US" dirty="0" err="1" smtClean="0"/>
              <a:t>Rasperry</a:t>
            </a:r>
            <a:r>
              <a:rPr lang="en-US" dirty="0" smtClean="0"/>
              <a:t> Pi, Android, Arm64</a:t>
            </a:r>
          </a:p>
          <a:p>
            <a:r>
              <a:rPr lang="en-US" dirty="0" smtClean="0"/>
              <a:t>Software supported includes SDRUNO, HDSDR, SDR-CONSOLE V3. </a:t>
            </a:r>
          </a:p>
          <a:p>
            <a:r>
              <a:rPr lang="en-US" dirty="0" smtClean="0"/>
              <a:t>Our demo uses SDR-CONSOLE V3</a:t>
            </a:r>
          </a:p>
          <a:p>
            <a:r>
              <a:rPr lang="en-US" dirty="0" smtClean="0"/>
              <a:t>Can be easily SMOKED if near active transmitter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741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Spec Page for SDR Play RSP1A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593995"/>
              </p:ext>
            </p:extLst>
          </p:nvPr>
        </p:nvGraphicFramePr>
        <p:xfrm>
          <a:off x="5638800" y="36147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showAsIcon="1" r:id="rId3" imgW="914400" imgH="771480" progId="AcroExch.Document.DC">
                  <p:embed/>
                </p:oleObj>
              </mc:Choice>
              <mc:Fallback>
                <p:oleObj name="Acrobat Document" showAsIcon="1" r:id="rId3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6147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8435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88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Adobe Acrobat Document</vt:lpstr>
      <vt:lpstr>SDR Receiver sdr play RSP1</vt:lpstr>
      <vt:lpstr>High level View</vt:lpstr>
      <vt:lpstr>The Spec Page for SDR Play RSP1A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SDR Receiver sdr play RSP1</dc:title>
  <dc:creator>john heartney</dc:creator>
  <cp:lastModifiedBy>john heartney</cp:lastModifiedBy>
  <cp:revision>6</cp:revision>
  <dcterms:created xsi:type="dcterms:W3CDTF">2018-01-11T22:16:30Z</dcterms:created>
  <dcterms:modified xsi:type="dcterms:W3CDTF">2018-01-11T22:44:59Z</dcterms:modified>
</cp:coreProperties>
</file>