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8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6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5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703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6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3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6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8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69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5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E0188-5800-4D57-9C4D-A337D88DDBCC}" type="datetimeFigureOut">
              <a:rPr lang="en-US" smtClean="0"/>
              <a:t>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87630-90BC-4B04-AD63-2BD5BCE14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11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iexpress.us/item/2251832685763835.html?_t=pvid%3A60558c43-b4ca-4971-86aa-2639869bdc02" TargetMode="External"/><Relationship Id="rId2" Type="http://schemas.openxmlformats.org/officeDocument/2006/relationships/hyperlink" Target="http://w4ovh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OVH’S MESHTASTIC NODE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TO BE INSTALLED ON MT. PONE </a:t>
            </a:r>
          </a:p>
          <a:p>
            <a:r>
              <a:rPr lang="en-US" dirty="0"/>
              <a:t>PRESENTED BY GIL, KM4OZH,  JAN 22, 2025</a:t>
            </a:r>
          </a:p>
        </p:txBody>
      </p:sp>
    </p:spTree>
    <p:extLst>
      <p:ext uri="{BB962C8B-B14F-4D97-AF65-F5344CB8AC3E}">
        <p14:creationId xmlns:p14="http://schemas.microsoft.com/office/powerpoint/2010/main" val="26802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Meshtastic Refresher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Andy, K1RA, presented Meshtastic at August, 2025 meeting.  His excellent slides can be found at  </a:t>
            </a:r>
            <a:r>
              <a:rPr lang="en-US" dirty="0">
                <a:hlinkClick r:id="rId2"/>
              </a:rPr>
              <a:t>http://w4ovh.net</a:t>
            </a:r>
            <a:r>
              <a:rPr lang="en-US" dirty="0"/>
              <a:t> - logon then click “Learning Center”, then click “Presentations”.</a:t>
            </a:r>
          </a:p>
          <a:p>
            <a:r>
              <a:rPr lang="en-US" dirty="0"/>
              <a:t>915 MHz  at  100 milliwatts.  No license required.</a:t>
            </a:r>
          </a:p>
          <a:p>
            <a:r>
              <a:rPr lang="en-US" dirty="0"/>
              <a:t>Self-configuring network</a:t>
            </a:r>
          </a:p>
          <a:p>
            <a:r>
              <a:rPr lang="en-US" dirty="0"/>
              <a:t>Low cost -   $17.82 plus 4 cents shipping (really!) </a:t>
            </a:r>
            <a:r>
              <a:rPr lang="en-US" dirty="0">
                <a:solidFill>
                  <a:prstClr val="black"/>
                </a:solidFill>
                <a:hlinkClick r:id="rId3"/>
              </a:rPr>
              <a:t>https://www.aliexpress.us/item/2251832685763835.html?_t=pvid%3A60558c43-b4ca-4971-86aa-2639869bdc02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r>
              <a:rPr lang="en-US" dirty="0"/>
              <a:t>OVH members using include Gil, KM4OZH; JOHN, KG4NXT; BYRON, AK4XR; KEN, KE2N; RON, K3FR; DAVID, KK4ZUU &amp; BRUCE, KN4GDX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2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Node on Mt. Pone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Gil has a beam pointed at Warrenton.  If you are in Gil’s path, fine. </a:t>
            </a:r>
          </a:p>
          <a:p>
            <a:r>
              <a:rPr lang="en-US" dirty="0"/>
              <a:t>If you are not in Gil’s path, you may have problems connecting to the network.</a:t>
            </a:r>
          </a:p>
          <a:p>
            <a:r>
              <a:rPr lang="en-US" dirty="0"/>
              <a:t>Example – Ron had a brief connection that he attributed to bounce off a passing airplane.</a:t>
            </a:r>
          </a:p>
          <a:p>
            <a:r>
              <a:rPr lang="en-US" dirty="0"/>
              <a:t>We want to make meshtastic more available in the Manassas area.</a:t>
            </a:r>
          </a:p>
        </p:txBody>
      </p:sp>
    </p:spTree>
    <p:extLst>
      <p:ext uri="{BB962C8B-B14F-4D97-AF65-F5344CB8AC3E}">
        <p14:creationId xmlns:p14="http://schemas.microsoft.com/office/powerpoint/2010/main" val="372355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Trace route from KG4NXT TO KE2N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420" y="1825625"/>
            <a:ext cx="2061160" cy="4351338"/>
          </a:xfrm>
        </p:spPr>
      </p:pic>
    </p:spTree>
    <p:extLst>
      <p:ext uri="{BB962C8B-B14F-4D97-AF65-F5344CB8AC3E}">
        <p14:creationId xmlns:p14="http://schemas.microsoft.com/office/powerpoint/2010/main" val="228386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cost to the OVH club – everything donated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Comet KP-20 Antenna – 8ft – 900 to 930 MHz.  9 dB gain.  Rated 100 watts and 112 mph wind load</a:t>
            </a:r>
          </a:p>
          <a:p>
            <a:r>
              <a:rPr lang="en-US" dirty="0"/>
              <a:t>LILYGO meshtastic node – does not have GPS like T-Beam</a:t>
            </a:r>
          </a:p>
          <a:p>
            <a:r>
              <a:rPr lang="en-US" dirty="0"/>
              <a:t>12v to 5v converter – </a:t>
            </a:r>
          </a:p>
          <a:p>
            <a:r>
              <a:rPr lang="en-US" dirty="0"/>
              <a:t>High pass filter –  to save module from strong signal from our other repeaters at Mt. Pone.</a:t>
            </a:r>
          </a:p>
          <a:p>
            <a:r>
              <a:rPr lang="en-US" dirty="0"/>
              <a:t>Weatherproof box with SO-239 for power</a:t>
            </a:r>
          </a:p>
          <a:p>
            <a:r>
              <a:rPr lang="en-US" dirty="0"/>
              <a:t>SMA to N connector for the antenna</a:t>
            </a:r>
          </a:p>
        </p:txBody>
      </p:sp>
    </p:spTree>
    <p:extLst>
      <p:ext uri="{BB962C8B-B14F-4D97-AF65-F5344CB8AC3E}">
        <p14:creationId xmlns:p14="http://schemas.microsoft.com/office/powerpoint/2010/main" val="311804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power the node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Solar was considered</a:t>
            </a:r>
          </a:p>
          <a:p>
            <a:r>
              <a:rPr lang="en-US" dirty="0"/>
              <a:t>We decided to use an unused and existing coax line to feed 12 volts to the node</a:t>
            </a:r>
          </a:p>
          <a:p>
            <a:r>
              <a:rPr lang="en-US" dirty="0"/>
              <a:t>It will be converted down to 5 volts for the  LILYGO with SO-239 on box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18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Donors of time and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Byron, AK4XR</a:t>
            </a:r>
          </a:p>
          <a:p>
            <a:r>
              <a:rPr lang="en-US" dirty="0"/>
              <a:t>Gil, KM4OXH</a:t>
            </a:r>
          </a:p>
          <a:p>
            <a:r>
              <a:rPr lang="en-US" dirty="0"/>
              <a:t>JOHN, KG4NXT</a:t>
            </a:r>
          </a:p>
          <a:p>
            <a:r>
              <a:rPr lang="en-US" dirty="0"/>
              <a:t>KEN, KE2N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70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65088"/>
            <a:ext cx="10515600" cy="1325563"/>
          </a:xfrm>
        </p:spPr>
        <p:txBody>
          <a:bodyPr/>
          <a:lstStyle/>
          <a:p>
            <a:r>
              <a:rPr lang="en-US" dirty="0"/>
              <a:t>Inside the node 	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538289"/>
            <a:ext cx="3657600" cy="4369848"/>
          </a:xfrm>
        </p:spPr>
      </p:pic>
      <p:sp>
        <p:nvSpPr>
          <p:cNvPr id="3" name="TextBox 2"/>
          <p:cNvSpPr txBox="1"/>
          <p:nvPr/>
        </p:nvSpPr>
        <p:spPr>
          <a:xfrm>
            <a:off x="5511800" y="1538289"/>
            <a:ext cx="44323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filter you see there is a</a:t>
            </a:r>
            <a:r>
              <a:rPr lang="en-US" i="1" dirty="0"/>
              <a:t> high-pass </a:t>
            </a:r>
            <a:r>
              <a:rPr lang="en-US" dirty="0"/>
              <a:t>filter, the purpose of which  is to reduce signals from the repeaters. It has a cutoff frequency of about 750 MHz. That is, signals </a:t>
            </a:r>
            <a:r>
              <a:rPr lang="en-US" i="1" dirty="0"/>
              <a:t>below</a:t>
            </a:r>
            <a:r>
              <a:rPr lang="en-US" dirty="0"/>
              <a:t> 750 MHz are attenuated.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The final version eliminates that semi-rigid coax (since the radio circuit board itself has a lot of direct pickup, it’s pointless to use fancy coax here) and we have added a bandpass filter centered on 907.5 MHz.  This is to reduce pickup of the very strong signal on 929 MHz near Mt. Pone.</a:t>
            </a:r>
          </a:p>
        </p:txBody>
      </p:sp>
    </p:spTree>
    <p:extLst>
      <p:ext uri="{BB962C8B-B14F-4D97-AF65-F5344CB8AC3E}">
        <p14:creationId xmlns:p14="http://schemas.microsoft.com/office/powerpoint/2010/main" val="290539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454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OVH’S MESHTASTIC NODE</vt:lpstr>
      <vt:lpstr>Meshtastic Refresher </vt:lpstr>
      <vt:lpstr>Need for Node on Mt. Pone</vt:lpstr>
      <vt:lpstr>Trace route from KG4NXT TO KE2N</vt:lpstr>
      <vt:lpstr>No cost to the OVH club – everything donated</vt:lpstr>
      <vt:lpstr>How to power the node </vt:lpstr>
      <vt:lpstr>Donors of time and material</vt:lpstr>
      <vt:lpstr>Inside the node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OVH’S MESHTASTIC NODE</dc:title>
  <dc:creator>john heartney</dc:creator>
  <cp:lastModifiedBy>Ken Brant</cp:lastModifiedBy>
  <cp:revision>19</cp:revision>
  <dcterms:created xsi:type="dcterms:W3CDTF">2025-01-11T18:03:58Z</dcterms:created>
  <dcterms:modified xsi:type="dcterms:W3CDTF">2025-01-19T18:09:49Z</dcterms:modified>
</cp:coreProperties>
</file>