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8"/>
  </p:notesMasterIdLst>
  <p:sldIdLst>
    <p:sldId id="257" r:id="rId2"/>
    <p:sldId id="264" r:id="rId3"/>
    <p:sldId id="306" r:id="rId4"/>
    <p:sldId id="307" r:id="rId5"/>
    <p:sldId id="258" r:id="rId6"/>
    <p:sldId id="268" r:id="rId7"/>
    <p:sldId id="275" r:id="rId8"/>
    <p:sldId id="270" r:id="rId9"/>
    <p:sldId id="272" r:id="rId10"/>
    <p:sldId id="271" r:id="rId11"/>
    <p:sldId id="269" r:id="rId12"/>
    <p:sldId id="273" r:id="rId13"/>
    <p:sldId id="301" r:id="rId14"/>
    <p:sldId id="305" r:id="rId15"/>
    <p:sldId id="277" r:id="rId16"/>
    <p:sldId id="278" r:id="rId17"/>
    <p:sldId id="280" r:id="rId18"/>
    <p:sldId id="281" r:id="rId19"/>
    <p:sldId id="300" r:id="rId20"/>
    <p:sldId id="302" r:id="rId21"/>
    <p:sldId id="282" r:id="rId22"/>
    <p:sldId id="290" r:id="rId23"/>
    <p:sldId id="291" r:id="rId24"/>
    <p:sldId id="292" r:id="rId25"/>
    <p:sldId id="303" r:id="rId26"/>
    <p:sldId id="28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DEA1F1-EE0B-4230-9E9D-7C41C7E04E0B}" v="149" dt="2025-08-28T00:31:30.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061" autoAdjust="0"/>
  </p:normalViewPr>
  <p:slideViewPr>
    <p:cSldViewPr snapToGrid="0">
      <p:cViewPr>
        <p:scale>
          <a:sx n="50" d="100"/>
          <a:sy n="50" d="100"/>
        </p:scale>
        <p:origin x="1500"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th Fowler" userId="97694d9aba4511be" providerId="LiveId" clId="{E8DEA1F1-EE0B-4230-9E9D-7C41C7E04E0B}"/>
    <pc:docChg chg="undo custSel addSld delSld modSld">
      <pc:chgData name="Kenneth Fowler" userId="97694d9aba4511be" providerId="LiveId" clId="{E8DEA1F1-EE0B-4230-9E9D-7C41C7E04E0B}" dt="2025-08-28T00:35:51.335" v="409" actId="20577"/>
      <pc:docMkLst>
        <pc:docMk/>
      </pc:docMkLst>
      <pc:sldChg chg="modSp mod">
        <pc:chgData name="Kenneth Fowler" userId="97694d9aba4511be" providerId="LiveId" clId="{E8DEA1F1-EE0B-4230-9E9D-7C41C7E04E0B}" dt="2025-08-28T00:35:51.335" v="409" actId="20577"/>
        <pc:sldMkLst>
          <pc:docMk/>
          <pc:sldMk cId="1073217420" sldId="257"/>
        </pc:sldMkLst>
        <pc:spChg chg="mod">
          <ac:chgData name="Kenneth Fowler" userId="97694d9aba4511be" providerId="LiveId" clId="{E8DEA1F1-EE0B-4230-9E9D-7C41C7E04E0B}" dt="2025-08-28T00:32:42.507" v="406" actId="20577"/>
          <ac:spMkLst>
            <pc:docMk/>
            <pc:sldMk cId="1073217420" sldId="257"/>
            <ac:spMk id="1032" creationId="{9FD8DF23-66F5-1E0F-B9D6-4042C6AF2814}"/>
          </ac:spMkLst>
        </pc:spChg>
        <pc:spChg chg="mod">
          <ac:chgData name="Kenneth Fowler" userId="97694d9aba4511be" providerId="LiveId" clId="{E8DEA1F1-EE0B-4230-9E9D-7C41C7E04E0B}" dt="2025-08-28T00:35:51.335" v="409" actId="20577"/>
          <ac:spMkLst>
            <pc:docMk/>
            <pc:sldMk cId="1073217420" sldId="257"/>
            <ac:spMk id="1033" creationId="{4F33A24E-F3CE-E76C-7E35-A0C1367B5BDC}"/>
          </ac:spMkLst>
        </pc:spChg>
        <pc:picChg chg="mod">
          <ac:chgData name="Kenneth Fowler" userId="97694d9aba4511be" providerId="LiveId" clId="{E8DEA1F1-EE0B-4230-9E9D-7C41C7E04E0B}" dt="2025-08-28T00:13:30.854" v="0" actId="1076"/>
          <ac:picMkLst>
            <pc:docMk/>
            <pc:sldMk cId="1073217420" sldId="257"/>
            <ac:picMk id="1026" creationId="{DA571233-7AD7-DB80-6864-90438AD6806C}"/>
          </ac:picMkLst>
        </pc:picChg>
      </pc:sldChg>
      <pc:sldChg chg="modSp mod">
        <pc:chgData name="Kenneth Fowler" userId="97694d9aba4511be" providerId="LiveId" clId="{E8DEA1F1-EE0B-4230-9E9D-7C41C7E04E0B}" dt="2025-08-28T00:21:39.935" v="147" actId="20577"/>
        <pc:sldMkLst>
          <pc:docMk/>
          <pc:sldMk cId="275889752" sldId="264"/>
        </pc:sldMkLst>
        <pc:spChg chg="mod">
          <ac:chgData name="Kenneth Fowler" userId="97694d9aba4511be" providerId="LiveId" clId="{E8DEA1F1-EE0B-4230-9E9D-7C41C7E04E0B}" dt="2025-08-28T00:14:32.192" v="8" actId="122"/>
          <ac:spMkLst>
            <pc:docMk/>
            <pc:sldMk cId="275889752" sldId="264"/>
            <ac:spMk id="2" creationId="{4BFE8EC1-CF90-C2F9-12C5-8469329696A5}"/>
          </ac:spMkLst>
        </pc:spChg>
        <pc:graphicFrameChg chg="mod">
          <ac:chgData name="Kenneth Fowler" userId="97694d9aba4511be" providerId="LiveId" clId="{E8DEA1F1-EE0B-4230-9E9D-7C41C7E04E0B}" dt="2025-08-28T00:21:39.935" v="147" actId="20577"/>
          <ac:graphicFrameMkLst>
            <pc:docMk/>
            <pc:sldMk cId="275889752" sldId="264"/>
            <ac:graphicFrameMk id="6" creationId="{C14F4FEC-BC7E-2F01-5ED3-D55409C585EA}"/>
          </ac:graphicFrameMkLst>
        </pc:graphicFrameChg>
      </pc:sldChg>
      <pc:sldChg chg="del">
        <pc:chgData name="Kenneth Fowler" userId="97694d9aba4511be" providerId="LiveId" clId="{E8DEA1F1-EE0B-4230-9E9D-7C41C7E04E0B}" dt="2025-08-28T00:22:32.677" v="149" actId="2696"/>
        <pc:sldMkLst>
          <pc:docMk/>
          <pc:sldMk cId="810664740" sldId="299"/>
        </pc:sldMkLst>
      </pc:sldChg>
      <pc:sldChg chg="del">
        <pc:chgData name="Kenneth Fowler" userId="97694d9aba4511be" providerId="LiveId" clId="{E8DEA1F1-EE0B-4230-9E9D-7C41C7E04E0B}" dt="2025-08-28T00:22:26.155" v="148" actId="2696"/>
        <pc:sldMkLst>
          <pc:docMk/>
          <pc:sldMk cId="3962257122" sldId="304"/>
        </pc:sldMkLst>
      </pc:sldChg>
      <pc:sldChg chg="addSp delSp new mod modClrScheme chgLayout">
        <pc:chgData name="Kenneth Fowler" userId="97694d9aba4511be" providerId="LiveId" clId="{E8DEA1F1-EE0B-4230-9E9D-7C41C7E04E0B}" dt="2025-08-28T00:20:23.807" v="121" actId="22"/>
        <pc:sldMkLst>
          <pc:docMk/>
          <pc:sldMk cId="2226421228" sldId="306"/>
        </pc:sldMkLst>
        <pc:spChg chg="del">
          <ac:chgData name="Kenneth Fowler" userId="97694d9aba4511be" providerId="LiveId" clId="{E8DEA1F1-EE0B-4230-9E9D-7C41C7E04E0B}" dt="2025-08-28T00:20:04.958" v="120" actId="700"/>
          <ac:spMkLst>
            <pc:docMk/>
            <pc:sldMk cId="2226421228" sldId="306"/>
            <ac:spMk id="2" creationId="{34973DAE-03CC-3547-D578-F6DD70C5290C}"/>
          </ac:spMkLst>
        </pc:spChg>
        <pc:picChg chg="add">
          <ac:chgData name="Kenneth Fowler" userId="97694d9aba4511be" providerId="LiveId" clId="{E8DEA1F1-EE0B-4230-9E9D-7C41C7E04E0B}" dt="2025-08-28T00:20:23.807" v="121" actId="22"/>
          <ac:picMkLst>
            <pc:docMk/>
            <pc:sldMk cId="2226421228" sldId="306"/>
            <ac:picMk id="4" creationId="{9229972F-B3E5-F512-06B3-E35C30F4CFCF}"/>
          </ac:picMkLst>
        </pc:picChg>
      </pc:sldChg>
      <pc:sldChg chg="addSp delSp modSp new mod modClrScheme chgLayout">
        <pc:chgData name="Kenneth Fowler" userId="97694d9aba4511be" providerId="LiveId" clId="{E8DEA1F1-EE0B-4230-9E9D-7C41C7E04E0B}" dt="2025-08-28T00:30:19.121" v="370" actId="207"/>
        <pc:sldMkLst>
          <pc:docMk/>
          <pc:sldMk cId="2882590316" sldId="307"/>
        </pc:sldMkLst>
        <pc:spChg chg="add del mod">
          <ac:chgData name="Kenneth Fowler" userId="97694d9aba4511be" providerId="LiveId" clId="{E8DEA1F1-EE0B-4230-9E9D-7C41C7E04E0B}" dt="2025-08-28T00:28:23.298" v="238" actId="478"/>
          <ac:spMkLst>
            <pc:docMk/>
            <pc:sldMk cId="2882590316" sldId="307"/>
            <ac:spMk id="3" creationId="{43CD5E0E-742E-A08B-66B8-69BEC71E4821}"/>
          </ac:spMkLst>
        </pc:spChg>
        <pc:spChg chg="add del mod ord">
          <ac:chgData name="Kenneth Fowler" userId="97694d9aba4511be" providerId="LiveId" clId="{E8DEA1F1-EE0B-4230-9E9D-7C41C7E04E0B}" dt="2025-08-28T00:26:49.984" v="171" actId="700"/>
          <ac:spMkLst>
            <pc:docMk/>
            <pc:sldMk cId="2882590316" sldId="307"/>
            <ac:spMk id="4" creationId="{99C72668-14CE-62E1-6EE1-7A2C0192AE54}"/>
          </ac:spMkLst>
        </pc:spChg>
        <pc:spChg chg="add del mod ord">
          <ac:chgData name="Kenneth Fowler" userId="97694d9aba4511be" providerId="LiveId" clId="{E8DEA1F1-EE0B-4230-9E9D-7C41C7E04E0B}" dt="2025-08-28T00:26:49.984" v="171" actId="700"/>
          <ac:spMkLst>
            <pc:docMk/>
            <pc:sldMk cId="2882590316" sldId="307"/>
            <ac:spMk id="5" creationId="{C2A7C1DC-1A07-C88B-D4B2-FA8191ED755C}"/>
          </ac:spMkLst>
        </pc:spChg>
        <pc:spChg chg="add mod ord">
          <ac:chgData name="Kenneth Fowler" userId="97694d9aba4511be" providerId="LiveId" clId="{E8DEA1F1-EE0B-4230-9E9D-7C41C7E04E0B}" dt="2025-08-28T00:28:14.621" v="237" actId="122"/>
          <ac:spMkLst>
            <pc:docMk/>
            <pc:sldMk cId="2882590316" sldId="307"/>
            <ac:spMk id="6" creationId="{19EC207D-3A62-D2EF-46A7-3E4CB8ADDE58}"/>
          </ac:spMkLst>
        </pc:spChg>
        <pc:spChg chg="add mod ord">
          <ac:chgData name="Kenneth Fowler" userId="97694d9aba4511be" providerId="LiveId" clId="{E8DEA1F1-EE0B-4230-9E9D-7C41C7E04E0B}" dt="2025-08-28T00:30:19.121" v="370" actId="207"/>
          <ac:spMkLst>
            <pc:docMk/>
            <pc:sldMk cId="2882590316" sldId="307"/>
            <ac:spMk id="7" creationId="{2E94A4C0-713B-714A-210A-439A4B1F9455}"/>
          </ac:spMkLst>
        </pc:spChg>
      </pc:sldChg>
      <pc:sldChg chg="new del">
        <pc:chgData name="Kenneth Fowler" userId="97694d9aba4511be" providerId="LiveId" clId="{E8DEA1F1-EE0B-4230-9E9D-7C41C7E04E0B}" dt="2025-08-28T00:26:06.221" v="169" actId="47"/>
        <pc:sldMkLst>
          <pc:docMk/>
          <pc:sldMk cId="3903392404" sldId="308"/>
        </pc:sldMkLst>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6699CA-BB8B-431E-B122-57614513B8F6}"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6D7A579-E3A9-4518-94A3-A2262712E649}">
      <dgm:prSet/>
      <dgm:spPr/>
      <dgm:t>
        <a:bodyPr/>
        <a:lstStyle/>
        <a:p>
          <a:r>
            <a:rPr lang="en-US" dirty="0"/>
            <a:t>441.3375 + CC1 (Tyson’s Corner) </a:t>
          </a:r>
        </a:p>
      </dgm:t>
    </dgm:pt>
    <dgm:pt modelId="{E34F92DA-9573-43CE-BEE3-2BEE04C8D665}" type="parTrans" cxnId="{60317839-5889-4B2E-925F-C68C16110636}">
      <dgm:prSet/>
      <dgm:spPr/>
      <dgm:t>
        <a:bodyPr/>
        <a:lstStyle/>
        <a:p>
          <a:endParaRPr lang="en-US"/>
        </a:p>
      </dgm:t>
    </dgm:pt>
    <dgm:pt modelId="{383B0438-5767-483F-9D27-0996F42F453D}" type="sibTrans" cxnId="{60317839-5889-4B2E-925F-C68C16110636}">
      <dgm:prSet/>
      <dgm:spPr/>
      <dgm:t>
        <a:bodyPr/>
        <a:lstStyle/>
        <a:p>
          <a:endParaRPr lang="en-US"/>
        </a:p>
      </dgm:t>
    </dgm:pt>
    <dgm:pt modelId="{46BDF0D9-5272-468A-8FF8-9527F0A452D0}">
      <dgm:prSet/>
      <dgm:spPr/>
      <dgm:t>
        <a:bodyPr/>
        <a:lstStyle/>
        <a:p>
          <a:r>
            <a:rPr lang="en-US" dirty="0"/>
            <a:t>441.650 + CC1 (Tyson’s Corner)</a:t>
          </a:r>
        </a:p>
      </dgm:t>
    </dgm:pt>
    <dgm:pt modelId="{6B300691-C909-4331-AE18-1A5014E74884}" type="parTrans" cxnId="{0CC75CF7-F4C8-4692-874D-8E660EEB056B}">
      <dgm:prSet/>
      <dgm:spPr/>
      <dgm:t>
        <a:bodyPr/>
        <a:lstStyle/>
        <a:p>
          <a:endParaRPr lang="en-US"/>
        </a:p>
      </dgm:t>
    </dgm:pt>
    <dgm:pt modelId="{4C7EBE5C-10F1-4ECD-BD5D-E5C6399FC5C6}" type="sibTrans" cxnId="{0CC75CF7-F4C8-4692-874D-8E660EEB056B}">
      <dgm:prSet/>
      <dgm:spPr/>
      <dgm:t>
        <a:bodyPr/>
        <a:lstStyle/>
        <a:p>
          <a:endParaRPr lang="en-US"/>
        </a:p>
      </dgm:t>
    </dgm:pt>
    <dgm:pt modelId="{552A2407-8BA2-466E-B66C-D91F01A08FDE}">
      <dgm:prSet/>
      <dgm:spPr/>
      <dgm:t>
        <a:bodyPr/>
        <a:lstStyle/>
        <a:p>
          <a:r>
            <a:rPr lang="en-US" dirty="0"/>
            <a:t>443.0625 + CC1 (Tyson’s Corner)</a:t>
          </a:r>
        </a:p>
      </dgm:t>
    </dgm:pt>
    <dgm:pt modelId="{D8896218-48F6-43FB-A515-9AEFFE0E29CA}" type="parTrans" cxnId="{5CF495F0-37FC-4ABD-B1DB-CE342B551CA1}">
      <dgm:prSet/>
      <dgm:spPr/>
      <dgm:t>
        <a:bodyPr/>
        <a:lstStyle/>
        <a:p>
          <a:endParaRPr lang="en-US"/>
        </a:p>
      </dgm:t>
    </dgm:pt>
    <dgm:pt modelId="{7E455B32-7CF1-40A1-89A7-E194D8948D7F}" type="sibTrans" cxnId="{5CF495F0-37FC-4ABD-B1DB-CE342B551CA1}">
      <dgm:prSet/>
      <dgm:spPr/>
      <dgm:t>
        <a:bodyPr/>
        <a:lstStyle/>
        <a:p>
          <a:endParaRPr lang="en-US"/>
        </a:p>
      </dgm:t>
    </dgm:pt>
    <dgm:pt modelId="{6977517D-0EC7-4F12-895F-861D1B9FF632}">
      <dgm:prSet/>
      <dgm:spPr/>
      <dgm:t>
        <a:bodyPr/>
        <a:lstStyle/>
        <a:p>
          <a:r>
            <a:rPr lang="en-US" dirty="0"/>
            <a:t>442.4375+ CC1 (Herndon)</a:t>
          </a:r>
        </a:p>
      </dgm:t>
    </dgm:pt>
    <dgm:pt modelId="{C4A31BB8-4DE3-44BA-A016-A9ADF00DD7DB}" type="parTrans" cxnId="{C727604E-AB3C-4B27-9182-1A0E65E44AE8}">
      <dgm:prSet/>
      <dgm:spPr/>
      <dgm:t>
        <a:bodyPr/>
        <a:lstStyle/>
        <a:p>
          <a:endParaRPr lang="en-US"/>
        </a:p>
      </dgm:t>
    </dgm:pt>
    <dgm:pt modelId="{560B1FC8-6869-4F47-A319-BDDE14F0EBC8}" type="sibTrans" cxnId="{C727604E-AB3C-4B27-9182-1A0E65E44AE8}">
      <dgm:prSet/>
      <dgm:spPr/>
      <dgm:t>
        <a:bodyPr/>
        <a:lstStyle/>
        <a:p>
          <a:endParaRPr lang="en-US"/>
        </a:p>
      </dgm:t>
    </dgm:pt>
    <dgm:pt modelId="{A55636F6-4547-4DF4-966A-DCB65096E4B4}" type="pres">
      <dgm:prSet presAssocID="{0F6699CA-BB8B-431E-B122-57614513B8F6}" presName="hierChild1" presStyleCnt="0">
        <dgm:presLayoutVars>
          <dgm:chPref val="1"/>
          <dgm:dir/>
          <dgm:animOne val="branch"/>
          <dgm:animLvl val="lvl"/>
          <dgm:resizeHandles/>
        </dgm:presLayoutVars>
      </dgm:prSet>
      <dgm:spPr/>
    </dgm:pt>
    <dgm:pt modelId="{5E52888E-3464-499B-801D-C17FAD584AE5}" type="pres">
      <dgm:prSet presAssocID="{6977517D-0EC7-4F12-895F-861D1B9FF632}" presName="hierRoot1" presStyleCnt="0"/>
      <dgm:spPr/>
    </dgm:pt>
    <dgm:pt modelId="{5B8747A3-E515-4017-8E34-DA728145E1B0}" type="pres">
      <dgm:prSet presAssocID="{6977517D-0EC7-4F12-895F-861D1B9FF632}" presName="composite" presStyleCnt="0"/>
      <dgm:spPr/>
    </dgm:pt>
    <dgm:pt modelId="{307B68FF-2F48-4605-9D18-745335B52502}" type="pres">
      <dgm:prSet presAssocID="{6977517D-0EC7-4F12-895F-861D1B9FF632}" presName="background" presStyleLbl="node0" presStyleIdx="0" presStyleCnt="4"/>
      <dgm:spPr/>
    </dgm:pt>
    <dgm:pt modelId="{346EBA5F-CD00-4B2A-B74D-38B341383919}" type="pres">
      <dgm:prSet presAssocID="{6977517D-0EC7-4F12-895F-861D1B9FF632}" presName="text" presStyleLbl="fgAcc0" presStyleIdx="0" presStyleCnt="4">
        <dgm:presLayoutVars>
          <dgm:chPref val="3"/>
        </dgm:presLayoutVars>
      </dgm:prSet>
      <dgm:spPr/>
    </dgm:pt>
    <dgm:pt modelId="{452BBD8C-375C-4733-BDC3-4331884DA1E4}" type="pres">
      <dgm:prSet presAssocID="{6977517D-0EC7-4F12-895F-861D1B9FF632}" presName="hierChild2" presStyleCnt="0"/>
      <dgm:spPr/>
    </dgm:pt>
    <dgm:pt modelId="{64153D97-43E6-4AB9-AB04-AB8FE837BC31}" type="pres">
      <dgm:prSet presAssocID="{552A2407-8BA2-466E-B66C-D91F01A08FDE}" presName="hierRoot1" presStyleCnt="0"/>
      <dgm:spPr/>
    </dgm:pt>
    <dgm:pt modelId="{A72F5F0B-0211-472D-AACE-A40BDBFFC2EE}" type="pres">
      <dgm:prSet presAssocID="{552A2407-8BA2-466E-B66C-D91F01A08FDE}" presName="composite" presStyleCnt="0"/>
      <dgm:spPr/>
    </dgm:pt>
    <dgm:pt modelId="{CF931AA7-0DCA-4F01-BB8C-2F540EB6BF0B}" type="pres">
      <dgm:prSet presAssocID="{552A2407-8BA2-466E-B66C-D91F01A08FDE}" presName="background" presStyleLbl="node0" presStyleIdx="1" presStyleCnt="4"/>
      <dgm:spPr/>
    </dgm:pt>
    <dgm:pt modelId="{7C985F07-1FD1-4BDB-AB64-DC1609E8B6AA}" type="pres">
      <dgm:prSet presAssocID="{552A2407-8BA2-466E-B66C-D91F01A08FDE}" presName="text" presStyleLbl="fgAcc0" presStyleIdx="1" presStyleCnt="4">
        <dgm:presLayoutVars>
          <dgm:chPref val="3"/>
        </dgm:presLayoutVars>
      </dgm:prSet>
      <dgm:spPr/>
    </dgm:pt>
    <dgm:pt modelId="{B050DC68-316B-4FB1-A623-3A07FF3A8BEA}" type="pres">
      <dgm:prSet presAssocID="{552A2407-8BA2-466E-B66C-D91F01A08FDE}" presName="hierChild2" presStyleCnt="0"/>
      <dgm:spPr/>
    </dgm:pt>
    <dgm:pt modelId="{3BE21891-A049-4A62-8E92-BE97A5F358DB}" type="pres">
      <dgm:prSet presAssocID="{46D7A579-E3A9-4518-94A3-A2262712E649}" presName="hierRoot1" presStyleCnt="0"/>
      <dgm:spPr/>
    </dgm:pt>
    <dgm:pt modelId="{D14F27A0-3B0A-4479-8CA3-8272E92F080B}" type="pres">
      <dgm:prSet presAssocID="{46D7A579-E3A9-4518-94A3-A2262712E649}" presName="composite" presStyleCnt="0"/>
      <dgm:spPr/>
    </dgm:pt>
    <dgm:pt modelId="{E77D7FA6-A255-4071-96BC-E62CFAA8B60F}" type="pres">
      <dgm:prSet presAssocID="{46D7A579-E3A9-4518-94A3-A2262712E649}" presName="background" presStyleLbl="node0" presStyleIdx="2" presStyleCnt="4"/>
      <dgm:spPr/>
    </dgm:pt>
    <dgm:pt modelId="{93BE7C1C-023B-4360-A7E1-8ACF7E3051D4}" type="pres">
      <dgm:prSet presAssocID="{46D7A579-E3A9-4518-94A3-A2262712E649}" presName="text" presStyleLbl="fgAcc0" presStyleIdx="2" presStyleCnt="4">
        <dgm:presLayoutVars>
          <dgm:chPref val="3"/>
        </dgm:presLayoutVars>
      </dgm:prSet>
      <dgm:spPr/>
    </dgm:pt>
    <dgm:pt modelId="{1B35E8A8-9856-43B8-8CDB-364DD0778941}" type="pres">
      <dgm:prSet presAssocID="{46D7A579-E3A9-4518-94A3-A2262712E649}" presName="hierChild2" presStyleCnt="0"/>
      <dgm:spPr/>
    </dgm:pt>
    <dgm:pt modelId="{502D638D-8F5A-4447-9B81-F604BD9CD66A}" type="pres">
      <dgm:prSet presAssocID="{46BDF0D9-5272-468A-8FF8-9527F0A452D0}" presName="hierRoot1" presStyleCnt="0"/>
      <dgm:spPr/>
    </dgm:pt>
    <dgm:pt modelId="{2A9952FC-307B-45EB-830B-655F044A3732}" type="pres">
      <dgm:prSet presAssocID="{46BDF0D9-5272-468A-8FF8-9527F0A452D0}" presName="composite" presStyleCnt="0"/>
      <dgm:spPr/>
    </dgm:pt>
    <dgm:pt modelId="{E0A1A6DC-DCD5-463F-8AB7-1F9019267432}" type="pres">
      <dgm:prSet presAssocID="{46BDF0D9-5272-468A-8FF8-9527F0A452D0}" presName="background" presStyleLbl="node0" presStyleIdx="3" presStyleCnt="4"/>
      <dgm:spPr/>
    </dgm:pt>
    <dgm:pt modelId="{CB7ADA57-2304-4158-8AA4-05B20B786E44}" type="pres">
      <dgm:prSet presAssocID="{46BDF0D9-5272-468A-8FF8-9527F0A452D0}" presName="text" presStyleLbl="fgAcc0" presStyleIdx="3" presStyleCnt="4">
        <dgm:presLayoutVars>
          <dgm:chPref val="3"/>
        </dgm:presLayoutVars>
      </dgm:prSet>
      <dgm:spPr/>
    </dgm:pt>
    <dgm:pt modelId="{59AC4BC3-E2B5-4D07-BAA0-858E13716DE8}" type="pres">
      <dgm:prSet presAssocID="{46BDF0D9-5272-468A-8FF8-9527F0A452D0}" presName="hierChild2" presStyleCnt="0"/>
      <dgm:spPr/>
    </dgm:pt>
  </dgm:ptLst>
  <dgm:cxnLst>
    <dgm:cxn modelId="{FDAA0C1A-8B02-4B62-BB82-97171ADC5619}" type="presOf" srcId="{46D7A579-E3A9-4518-94A3-A2262712E649}" destId="{93BE7C1C-023B-4360-A7E1-8ACF7E3051D4}" srcOrd="0" destOrd="0" presId="urn:microsoft.com/office/officeart/2005/8/layout/hierarchy1"/>
    <dgm:cxn modelId="{F0F3591A-A839-4FB0-B621-F5490670C464}" type="presOf" srcId="{46BDF0D9-5272-468A-8FF8-9527F0A452D0}" destId="{CB7ADA57-2304-4158-8AA4-05B20B786E44}" srcOrd="0" destOrd="0" presId="urn:microsoft.com/office/officeart/2005/8/layout/hierarchy1"/>
    <dgm:cxn modelId="{60317839-5889-4B2E-925F-C68C16110636}" srcId="{0F6699CA-BB8B-431E-B122-57614513B8F6}" destId="{46D7A579-E3A9-4518-94A3-A2262712E649}" srcOrd="2" destOrd="0" parTransId="{E34F92DA-9573-43CE-BEE3-2BEE04C8D665}" sibTransId="{383B0438-5767-483F-9D27-0996F42F453D}"/>
    <dgm:cxn modelId="{6F81C16C-530E-4B84-B05E-E595EF921163}" type="presOf" srcId="{552A2407-8BA2-466E-B66C-D91F01A08FDE}" destId="{7C985F07-1FD1-4BDB-AB64-DC1609E8B6AA}" srcOrd="0" destOrd="0" presId="urn:microsoft.com/office/officeart/2005/8/layout/hierarchy1"/>
    <dgm:cxn modelId="{C727604E-AB3C-4B27-9182-1A0E65E44AE8}" srcId="{0F6699CA-BB8B-431E-B122-57614513B8F6}" destId="{6977517D-0EC7-4F12-895F-861D1B9FF632}" srcOrd="0" destOrd="0" parTransId="{C4A31BB8-4DE3-44BA-A016-A9ADF00DD7DB}" sibTransId="{560B1FC8-6869-4F47-A319-BDDE14F0EBC8}"/>
    <dgm:cxn modelId="{93C3D07A-708D-4813-BACB-1C7202B7723A}" type="presOf" srcId="{0F6699CA-BB8B-431E-B122-57614513B8F6}" destId="{A55636F6-4547-4DF4-966A-DCB65096E4B4}" srcOrd="0" destOrd="0" presId="urn:microsoft.com/office/officeart/2005/8/layout/hierarchy1"/>
    <dgm:cxn modelId="{D81F1E85-4D4E-4624-9434-2C1A002F7045}" type="presOf" srcId="{6977517D-0EC7-4F12-895F-861D1B9FF632}" destId="{346EBA5F-CD00-4B2A-B74D-38B341383919}" srcOrd="0" destOrd="0" presId="urn:microsoft.com/office/officeart/2005/8/layout/hierarchy1"/>
    <dgm:cxn modelId="{5CF495F0-37FC-4ABD-B1DB-CE342B551CA1}" srcId="{0F6699CA-BB8B-431E-B122-57614513B8F6}" destId="{552A2407-8BA2-466E-B66C-D91F01A08FDE}" srcOrd="1" destOrd="0" parTransId="{D8896218-48F6-43FB-A515-9AEFFE0E29CA}" sibTransId="{7E455B32-7CF1-40A1-89A7-E194D8948D7F}"/>
    <dgm:cxn modelId="{0CC75CF7-F4C8-4692-874D-8E660EEB056B}" srcId="{0F6699CA-BB8B-431E-B122-57614513B8F6}" destId="{46BDF0D9-5272-468A-8FF8-9527F0A452D0}" srcOrd="3" destOrd="0" parTransId="{6B300691-C909-4331-AE18-1A5014E74884}" sibTransId="{4C7EBE5C-10F1-4ECD-BD5D-E5C6399FC5C6}"/>
    <dgm:cxn modelId="{E1356D8B-3FCA-48A5-8CA8-CD81CB1B520A}" type="presParOf" srcId="{A55636F6-4547-4DF4-966A-DCB65096E4B4}" destId="{5E52888E-3464-499B-801D-C17FAD584AE5}" srcOrd="0" destOrd="0" presId="urn:microsoft.com/office/officeart/2005/8/layout/hierarchy1"/>
    <dgm:cxn modelId="{0618CBDC-CD6A-47B4-A9F9-DDC374B52846}" type="presParOf" srcId="{5E52888E-3464-499B-801D-C17FAD584AE5}" destId="{5B8747A3-E515-4017-8E34-DA728145E1B0}" srcOrd="0" destOrd="0" presId="urn:microsoft.com/office/officeart/2005/8/layout/hierarchy1"/>
    <dgm:cxn modelId="{7B3783C2-825A-486C-AF76-28CEE219158E}" type="presParOf" srcId="{5B8747A3-E515-4017-8E34-DA728145E1B0}" destId="{307B68FF-2F48-4605-9D18-745335B52502}" srcOrd="0" destOrd="0" presId="urn:microsoft.com/office/officeart/2005/8/layout/hierarchy1"/>
    <dgm:cxn modelId="{D015F1BF-5D6D-465F-BA92-705CB1D0D5A7}" type="presParOf" srcId="{5B8747A3-E515-4017-8E34-DA728145E1B0}" destId="{346EBA5F-CD00-4B2A-B74D-38B341383919}" srcOrd="1" destOrd="0" presId="urn:microsoft.com/office/officeart/2005/8/layout/hierarchy1"/>
    <dgm:cxn modelId="{923FCE01-01CA-4FF9-9528-6805740B019B}" type="presParOf" srcId="{5E52888E-3464-499B-801D-C17FAD584AE5}" destId="{452BBD8C-375C-4733-BDC3-4331884DA1E4}" srcOrd="1" destOrd="0" presId="urn:microsoft.com/office/officeart/2005/8/layout/hierarchy1"/>
    <dgm:cxn modelId="{84AA6C5F-4C1F-4D2B-946F-DFD7EB329C04}" type="presParOf" srcId="{A55636F6-4547-4DF4-966A-DCB65096E4B4}" destId="{64153D97-43E6-4AB9-AB04-AB8FE837BC31}" srcOrd="1" destOrd="0" presId="urn:microsoft.com/office/officeart/2005/8/layout/hierarchy1"/>
    <dgm:cxn modelId="{BF800A9E-20B9-4D36-9A8F-810EE37B96BA}" type="presParOf" srcId="{64153D97-43E6-4AB9-AB04-AB8FE837BC31}" destId="{A72F5F0B-0211-472D-AACE-A40BDBFFC2EE}" srcOrd="0" destOrd="0" presId="urn:microsoft.com/office/officeart/2005/8/layout/hierarchy1"/>
    <dgm:cxn modelId="{69F0655F-1C8B-49A4-8C6C-4C86DF39EEC3}" type="presParOf" srcId="{A72F5F0B-0211-472D-AACE-A40BDBFFC2EE}" destId="{CF931AA7-0DCA-4F01-BB8C-2F540EB6BF0B}" srcOrd="0" destOrd="0" presId="urn:microsoft.com/office/officeart/2005/8/layout/hierarchy1"/>
    <dgm:cxn modelId="{7BCA3A2E-756D-437B-AFB3-0975F64E1B8B}" type="presParOf" srcId="{A72F5F0B-0211-472D-AACE-A40BDBFFC2EE}" destId="{7C985F07-1FD1-4BDB-AB64-DC1609E8B6AA}" srcOrd="1" destOrd="0" presId="urn:microsoft.com/office/officeart/2005/8/layout/hierarchy1"/>
    <dgm:cxn modelId="{DEB6C1F3-4CB5-49BB-887A-E02109862002}" type="presParOf" srcId="{64153D97-43E6-4AB9-AB04-AB8FE837BC31}" destId="{B050DC68-316B-4FB1-A623-3A07FF3A8BEA}" srcOrd="1" destOrd="0" presId="urn:microsoft.com/office/officeart/2005/8/layout/hierarchy1"/>
    <dgm:cxn modelId="{D0B6A3E4-1F89-4163-AF95-F9471253CE42}" type="presParOf" srcId="{A55636F6-4547-4DF4-966A-DCB65096E4B4}" destId="{3BE21891-A049-4A62-8E92-BE97A5F358DB}" srcOrd="2" destOrd="0" presId="urn:microsoft.com/office/officeart/2005/8/layout/hierarchy1"/>
    <dgm:cxn modelId="{C05591EB-4893-4E43-8458-C89F1A21EE50}" type="presParOf" srcId="{3BE21891-A049-4A62-8E92-BE97A5F358DB}" destId="{D14F27A0-3B0A-4479-8CA3-8272E92F080B}" srcOrd="0" destOrd="0" presId="urn:microsoft.com/office/officeart/2005/8/layout/hierarchy1"/>
    <dgm:cxn modelId="{D4BD1B8B-401B-4893-9B64-56743E3A8906}" type="presParOf" srcId="{D14F27A0-3B0A-4479-8CA3-8272E92F080B}" destId="{E77D7FA6-A255-4071-96BC-E62CFAA8B60F}" srcOrd="0" destOrd="0" presId="urn:microsoft.com/office/officeart/2005/8/layout/hierarchy1"/>
    <dgm:cxn modelId="{62A1D2A5-A55B-4EAF-8326-B76403FFF98B}" type="presParOf" srcId="{D14F27A0-3B0A-4479-8CA3-8272E92F080B}" destId="{93BE7C1C-023B-4360-A7E1-8ACF7E3051D4}" srcOrd="1" destOrd="0" presId="urn:microsoft.com/office/officeart/2005/8/layout/hierarchy1"/>
    <dgm:cxn modelId="{89B23857-CA51-47B1-B1C4-2B98C7AC6D5B}" type="presParOf" srcId="{3BE21891-A049-4A62-8E92-BE97A5F358DB}" destId="{1B35E8A8-9856-43B8-8CDB-364DD0778941}" srcOrd="1" destOrd="0" presId="urn:microsoft.com/office/officeart/2005/8/layout/hierarchy1"/>
    <dgm:cxn modelId="{52597A4E-8E16-47AF-82EC-4CB32C61A1E8}" type="presParOf" srcId="{A55636F6-4547-4DF4-966A-DCB65096E4B4}" destId="{502D638D-8F5A-4447-9B81-F604BD9CD66A}" srcOrd="3" destOrd="0" presId="urn:microsoft.com/office/officeart/2005/8/layout/hierarchy1"/>
    <dgm:cxn modelId="{0607FCCE-F0F8-44CA-8ADB-FE026A1D22A8}" type="presParOf" srcId="{502D638D-8F5A-4447-9B81-F604BD9CD66A}" destId="{2A9952FC-307B-45EB-830B-655F044A3732}" srcOrd="0" destOrd="0" presId="urn:microsoft.com/office/officeart/2005/8/layout/hierarchy1"/>
    <dgm:cxn modelId="{ECBDEE7D-5A22-406D-96EB-581540F62E46}" type="presParOf" srcId="{2A9952FC-307B-45EB-830B-655F044A3732}" destId="{E0A1A6DC-DCD5-463F-8AB7-1F9019267432}" srcOrd="0" destOrd="0" presId="urn:microsoft.com/office/officeart/2005/8/layout/hierarchy1"/>
    <dgm:cxn modelId="{4A20BD4D-0EDC-4A74-8248-A98832895DEE}" type="presParOf" srcId="{2A9952FC-307B-45EB-830B-655F044A3732}" destId="{CB7ADA57-2304-4158-8AA4-05B20B786E44}" srcOrd="1" destOrd="0" presId="urn:microsoft.com/office/officeart/2005/8/layout/hierarchy1"/>
    <dgm:cxn modelId="{531754C0-B772-4982-AAB4-64FAB5C7FCC4}" type="presParOf" srcId="{502D638D-8F5A-4447-9B81-F604BD9CD66A}" destId="{59AC4BC3-E2B5-4D07-BAA0-858E13716DE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0D5C6-CCB4-4D38-947B-F6A6723867DC}" type="doc">
      <dgm:prSet loTypeId="urn:microsoft.com/office/officeart/2016/7/layout/VerticalSolidActionList" loCatId="List" qsTypeId="urn:microsoft.com/office/officeart/2005/8/quickstyle/simple1" qsCatId="simple" csTypeId="urn:microsoft.com/office/officeart/2005/8/colors/colorful1" csCatId="colorful"/>
      <dgm:spPr/>
      <dgm:t>
        <a:bodyPr/>
        <a:lstStyle/>
        <a:p>
          <a:endParaRPr lang="en-US"/>
        </a:p>
      </dgm:t>
    </dgm:pt>
    <dgm:pt modelId="{96E76FB7-AC55-4A58-A0CE-C30D5198A178}">
      <dgm:prSet/>
      <dgm:spPr/>
      <dgm:t>
        <a:bodyPr/>
        <a:lstStyle/>
        <a:p>
          <a:r>
            <a:rPr lang="en-US"/>
            <a:t>Tier</a:t>
          </a:r>
        </a:p>
      </dgm:t>
    </dgm:pt>
    <dgm:pt modelId="{B3955639-ED85-43A2-BB59-F2C1ADB9E42A}" type="parTrans" cxnId="{08C82A4B-863E-4A24-9D88-BA0CB96C2AE7}">
      <dgm:prSet/>
      <dgm:spPr/>
      <dgm:t>
        <a:bodyPr/>
        <a:lstStyle/>
        <a:p>
          <a:endParaRPr lang="en-US"/>
        </a:p>
      </dgm:t>
    </dgm:pt>
    <dgm:pt modelId="{B9C3F8B5-8F57-4979-9FA4-7F491F9CE932}" type="sibTrans" cxnId="{08C82A4B-863E-4A24-9D88-BA0CB96C2AE7}">
      <dgm:prSet/>
      <dgm:spPr/>
      <dgm:t>
        <a:bodyPr/>
        <a:lstStyle/>
        <a:p>
          <a:endParaRPr lang="en-US"/>
        </a:p>
      </dgm:t>
    </dgm:pt>
    <dgm:pt modelId="{A70263F2-F44C-4608-B8E3-2166CBF63E00}">
      <dgm:prSet/>
      <dgm:spPr/>
      <dgm:t>
        <a:bodyPr/>
        <a:lstStyle/>
        <a:p>
          <a:r>
            <a:rPr lang="en-US"/>
            <a:t>Tier I: Unlicensed Digital Radio (DPMR446)</a:t>
          </a:r>
        </a:p>
      </dgm:t>
    </dgm:pt>
    <dgm:pt modelId="{CDCE88E4-D6AF-4501-889B-4E9F851D6976}" type="parTrans" cxnId="{77043A4C-4A45-4051-997A-E890CDE26E21}">
      <dgm:prSet/>
      <dgm:spPr/>
      <dgm:t>
        <a:bodyPr/>
        <a:lstStyle/>
        <a:p>
          <a:endParaRPr lang="en-US"/>
        </a:p>
      </dgm:t>
    </dgm:pt>
    <dgm:pt modelId="{26FD6A80-15A7-45B0-A90A-D2F7B2F97F95}" type="sibTrans" cxnId="{77043A4C-4A45-4051-997A-E890CDE26E21}">
      <dgm:prSet/>
      <dgm:spPr/>
      <dgm:t>
        <a:bodyPr/>
        <a:lstStyle/>
        <a:p>
          <a:endParaRPr lang="en-US"/>
        </a:p>
      </dgm:t>
    </dgm:pt>
    <dgm:pt modelId="{13B90508-2B2D-4810-B3F9-30F6526D6FAC}">
      <dgm:prSet/>
      <dgm:spPr/>
      <dgm:t>
        <a:bodyPr/>
        <a:lstStyle/>
        <a:p>
          <a:r>
            <a:rPr lang="en-US"/>
            <a:t>Tier</a:t>
          </a:r>
        </a:p>
      </dgm:t>
    </dgm:pt>
    <dgm:pt modelId="{9D070B7B-C8F0-4B48-BF6F-AB08609595BE}" type="parTrans" cxnId="{A27C23C8-B451-45E2-A48A-104D89EE06DA}">
      <dgm:prSet/>
      <dgm:spPr/>
      <dgm:t>
        <a:bodyPr/>
        <a:lstStyle/>
        <a:p>
          <a:endParaRPr lang="en-US"/>
        </a:p>
      </dgm:t>
    </dgm:pt>
    <dgm:pt modelId="{DA3C8B3A-7EA7-49C7-9CCC-D0AB4CEB3D13}" type="sibTrans" cxnId="{A27C23C8-B451-45E2-A48A-104D89EE06DA}">
      <dgm:prSet/>
      <dgm:spPr/>
      <dgm:t>
        <a:bodyPr/>
        <a:lstStyle/>
        <a:p>
          <a:endParaRPr lang="en-US"/>
        </a:p>
      </dgm:t>
    </dgm:pt>
    <dgm:pt modelId="{5FE1453C-3608-45FD-B82C-28A04075B522}">
      <dgm:prSet/>
      <dgm:spPr/>
      <dgm:t>
        <a:bodyPr/>
        <a:lstStyle/>
        <a:p>
          <a:r>
            <a:rPr lang="en-US"/>
            <a:t>Tier II: Licensed Conventional Radio Systems </a:t>
          </a:r>
        </a:p>
      </dgm:t>
    </dgm:pt>
    <dgm:pt modelId="{1B79A974-E91C-45C3-BEB4-5EB087A29487}" type="parTrans" cxnId="{4D55115D-58B9-4364-8107-72BB718139A1}">
      <dgm:prSet/>
      <dgm:spPr/>
      <dgm:t>
        <a:bodyPr/>
        <a:lstStyle/>
        <a:p>
          <a:endParaRPr lang="en-US"/>
        </a:p>
      </dgm:t>
    </dgm:pt>
    <dgm:pt modelId="{B7ED1DC1-8769-4630-B231-18B241E1CC5E}" type="sibTrans" cxnId="{4D55115D-58B9-4364-8107-72BB718139A1}">
      <dgm:prSet/>
      <dgm:spPr/>
      <dgm:t>
        <a:bodyPr/>
        <a:lstStyle/>
        <a:p>
          <a:endParaRPr lang="en-US"/>
        </a:p>
      </dgm:t>
    </dgm:pt>
    <dgm:pt modelId="{E2097F0A-FF62-4FCA-BFD8-19C72FB5560F}">
      <dgm:prSet/>
      <dgm:spPr/>
      <dgm:t>
        <a:bodyPr/>
        <a:lstStyle/>
        <a:p>
          <a:r>
            <a:rPr lang="en-US"/>
            <a:t>Tier</a:t>
          </a:r>
        </a:p>
      </dgm:t>
    </dgm:pt>
    <dgm:pt modelId="{6181DC2F-C270-49D3-9AD3-60F514751463}" type="parTrans" cxnId="{A063FA23-122B-4B1B-B038-54D282EE875C}">
      <dgm:prSet/>
      <dgm:spPr/>
      <dgm:t>
        <a:bodyPr/>
        <a:lstStyle/>
        <a:p>
          <a:endParaRPr lang="en-US"/>
        </a:p>
      </dgm:t>
    </dgm:pt>
    <dgm:pt modelId="{0BA6ED3B-5982-4652-928A-A5D69EDB2B05}" type="sibTrans" cxnId="{A063FA23-122B-4B1B-B038-54D282EE875C}">
      <dgm:prSet/>
      <dgm:spPr/>
      <dgm:t>
        <a:bodyPr/>
        <a:lstStyle/>
        <a:p>
          <a:endParaRPr lang="en-US"/>
        </a:p>
      </dgm:t>
    </dgm:pt>
    <dgm:pt modelId="{41764B9D-15E5-429C-AAF4-FE6BD53AA255}">
      <dgm:prSet/>
      <dgm:spPr/>
      <dgm:t>
        <a:bodyPr/>
        <a:lstStyle/>
        <a:p>
          <a:r>
            <a:rPr lang="en-US"/>
            <a:t>Tier III: License Trunking Radio Systems.</a:t>
          </a:r>
        </a:p>
      </dgm:t>
    </dgm:pt>
    <dgm:pt modelId="{5877EAD6-9F69-4FF1-BE46-D95876640873}" type="parTrans" cxnId="{3AD27854-8F28-4467-80D9-B4D3E06330AB}">
      <dgm:prSet/>
      <dgm:spPr/>
      <dgm:t>
        <a:bodyPr/>
        <a:lstStyle/>
        <a:p>
          <a:endParaRPr lang="en-US"/>
        </a:p>
      </dgm:t>
    </dgm:pt>
    <dgm:pt modelId="{FFF1DB4A-F2C1-4A2D-8A7B-FDCA2C490E73}" type="sibTrans" cxnId="{3AD27854-8F28-4467-80D9-B4D3E06330AB}">
      <dgm:prSet/>
      <dgm:spPr/>
      <dgm:t>
        <a:bodyPr/>
        <a:lstStyle/>
        <a:p>
          <a:endParaRPr lang="en-US"/>
        </a:p>
      </dgm:t>
    </dgm:pt>
    <dgm:pt modelId="{5FF2F777-A2A4-4DAB-AFB9-2B0D8C2677FB}" type="pres">
      <dgm:prSet presAssocID="{0810D5C6-CCB4-4D38-947B-F6A6723867DC}" presName="Name0" presStyleCnt="0">
        <dgm:presLayoutVars>
          <dgm:dir/>
          <dgm:animLvl val="lvl"/>
          <dgm:resizeHandles val="exact"/>
        </dgm:presLayoutVars>
      </dgm:prSet>
      <dgm:spPr/>
    </dgm:pt>
    <dgm:pt modelId="{A4A3F953-F47F-43F2-A2C0-16B5A1B3EEE4}" type="pres">
      <dgm:prSet presAssocID="{96E76FB7-AC55-4A58-A0CE-C30D5198A178}" presName="linNode" presStyleCnt="0"/>
      <dgm:spPr/>
    </dgm:pt>
    <dgm:pt modelId="{D8747FBF-DAE6-43AB-BA9F-284DCC895DBF}" type="pres">
      <dgm:prSet presAssocID="{96E76FB7-AC55-4A58-A0CE-C30D5198A178}" presName="parentText" presStyleLbl="alignNode1" presStyleIdx="0" presStyleCnt="3">
        <dgm:presLayoutVars>
          <dgm:chMax val="1"/>
          <dgm:bulletEnabled/>
        </dgm:presLayoutVars>
      </dgm:prSet>
      <dgm:spPr/>
    </dgm:pt>
    <dgm:pt modelId="{D1BE5E04-3167-49C9-ACA5-1EF1C86C1451}" type="pres">
      <dgm:prSet presAssocID="{96E76FB7-AC55-4A58-A0CE-C30D5198A178}" presName="descendantText" presStyleLbl="alignAccFollowNode1" presStyleIdx="0" presStyleCnt="3">
        <dgm:presLayoutVars>
          <dgm:bulletEnabled/>
        </dgm:presLayoutVars>
      </dgm:prSet>
      <dgm:spPr/>
    </dgm:pt>
    <dgm:pt modelId="{7CD9F8BD-D2E7-4F11-B32A-43DE4BA3702A}" type="pres">
      <dgm:prSet presAssocID="{B9C3F8B5-8F57-4979-9FA4-7F491F9CE932}" presName="sp" presStyleCnt="0"/>
      <dgm:spPr/>
    </dgm:pt>
    <dgm:pt modelId="{27FCC9CD-A747-407A-901F-8E88B8EE04B5}" type="pres">
      <dgm:prSet presAssocID="{13B90508-2B2D-4810-B3F9-30F6526D6FAC}" presName="linNode" presStyleCnt="0"/>
      <dgm:spPr/>
    </dgm:pt>
    <dgm:pt modelId="{B481CEAF-DBD5-4295-AA2D-3CD55A326347}" type="pres">
      <dgm:prSet presAssocID="{13B90508-2B2D-4810-B3F9-30F6526D6FAC}" presName="parentText" presStyleLbl="alignNode1" presStyleIdx="1" presStyleCnt="3">
        <dgm:presLayoutVars>
          <dgm:chMax val="1"/>
          <dgm:bulletEnabled/>
        </dgm:presLayoutVars>
      </dgm:prSet>
      <dgm:spPr/>
    </dgm:pt>
    <dgm:pt modelId="{BEA5C6E1-0A08-4F85-B167-1CD9708BC2DA}" type="pres">
      <dgm:prSet presAssocID="{13B90508-2B2D-4810-B3F9-30F6526D6FAC}" presName="descendantText" presStyleLbl="alignAccFollowNode1" presStyleIdx="1" presStyleCnt="3">
        <dgm:presLayoutVars>
          <dgm:bulletEnabled/>
        </dgm:presLayoutVars>
      </dgm:prSet>
      <dgm:spPr/>
    </dgm:pt>
    <dgm:pt modelId="{0AF3FA27-471A-469B-999C-4C8A446DDE18}" type="pres">
      <dgm:prSet presAssocID="{DA3C8B3A-7EA7-49C7-9CCC-D0AB4CEB3D13}" presName="sp" presStyleCnt="0"/>
      <dgm:spPr/>
    </dgm:pt>
    <dgm:pt modelId="{32214453-26D2-429A-A35B-D9FC7049619A}" type="pres">
      <dgm:prSet presAssocID="{E2097F0A-FF62-4FCA-BFD8-19C72FB5560F}" presName="linNode" presStyleCnt="0"/>
      <dgm:spPr/>
    </dgm:pt>
    <dgm:pt modelId="{A431D644-1207-452C-900E-81CFF1675F82}" type="pres">
      <dgm:prSet presAssocID="{E2097F0A-FF62-4FCA-BFD8-19C72FB5560F}" presName="parentText" presStyleLbl="alignNode1" presStyleIdx="2" presStyleCnt="3">
        <dgm:presLayoutVars>
          <dgm:chMax val="1"/>
          <dgm:bulletEnabled/>
        </dgm:presLayoutVars>
      </dgm:prSet>
      <dgm:spPr/>
    </dgm:pt>
    <dgm:pt modelId="{C474BCC9-A9AE-4594-9E52-8AEF3A4385B0}" type="pres">
      <dgm:prSet presAssocID="{E2097F0A-FF62-4FCA-BFD8-19C72FB5560F}" presName="descendantText" presStyleLbl="alignAccFollowNode1" presStyleIdx="2" presStyleCnt="3">
        <dgm:presLayoutVars>
          <dgm:bulletEnabled/>
        </dgm:presLayoutVars>
      </dgm:prSet>
      <dgm:spPr/>
    </dgm:pt>
  </dgm:ptLst>
  <dgm:cxnLst>
    <dgm:cxn modelId="{A063FA23-122B-4B1B-B038-54D282EE875C}" srcId="{0810D5C6-CCB4-4D38-947B-F6A6723867DC}" destId="{E2097F0A-FF62-4FCA-BFD8-19C72FB5560F}" srcOrd="2" destOrd="0" parTransId="{6181DC2F-C270-49D3-9AD3-60F514751463}" sibTransId="{0BA6ED3B-5982-4652-928A-A5D69EDB2B05}"/>
    <dgm:cxn modelId="{63868824-C8CE-4DFC-9564-88980E93A089}" type="presOf" srcId="{13B90508-2B2D-4810-B3F9-30F6526D6FAC}" destId="{B481CEAF-DBD5-4295-AA2D-3CD55A326347}" srcOrd="0" destOrd="0" presId="urn:microsoft.com/office/officeart/2016/7/layout/VerticalSolidActionList"/>
    <dgm:cxn modelId="{4D55115D-58B9-4364-8107-72BB718139A1}" srcId="{13B90508-2B2D-4810-B3F9-30F6526D6FAC}" destId="{5FE1453C-3608-45FD-B82C-28A04075B522}" srcOrd="0" destOrd="0" parTransId="{1B79A974-E91C-45C3-BEB4-5EB087A29487}" sibTransId="{B7ED1DC1-8769-4630-B231-18B241E1CC5E}"/>
    <dgm:cxn modelId="{08C82A4B-863E-4A24-9D88-BA0CB96C2AE7}" srcId="{0810D5C6-CCB4-4D38-947B-F6A6723867DC}" destId="{96E76FB7-AC55-4A58-A0CE-C30D5198A178}" srcOrd="0" destOrd="0" parTransId="{B3955639-ED85-43A2-BB59-F2C1ADB9E42A}" sibTransId="{B9C3F8B5-8F57-4979-9FA4-7F491F9CE932}"/>
    <dgm:cxn modelId="{77043A4C-4A45-4051-997A-E890CDE26E21}" srcId="{96E76FB7-AC55-4A58-A0CE-C30D5198A178}" destId="{A70263F2-F44C-4608-B8E3-2166CBF63E00}" srcOrd="0" destOrd="0" parTransId="{CDCE88E4-D6AF-4501-889B-4E9F851D6976}" sibTransId="{26FD6A80-15A7-45B0-A90A-D2F7B2F97F95}"/>
    <dgm:cxn modelId="{3AD27854-8F28-4467-80D9-B4D3E06330AB}" srcId="{E2097F0A-FF62-4FCA-BFD8-19C72FB5560F}" destId="{41764B9D-15E5-429C-AAF4-FE6BD53AA255}" srcOrd="0" destOrd="0" parTransId="{5877EAD6-9F69-4FF1-BE46-D95876640873}" sibTransId="{FFF1DB4A-F2C1-4A2D-8A7B-FDCA2C490E73}"/>
    <dgm:cxn modelId="{35F16189-98A4-4B5A-8AD4-586C8B48751B}" type="presOf" srcId="{5FE1453C-3608-45FD-B82C-28A04075B522}" destId="{BEA5C6E1-0A08-4F85-B167-1CD9708BC2DA}" srcOrd="0" destOrd="0" presId="urn:microsoft.com/office/officeart/2016/7/layout/VerticalSolidActionList"/>
    <dgm:cxn modelId="{EF7DB7AA-91AA-46A3-AF8F-E981C3C5638A}" type="presOf" srcId="{96E76FB7-AC55-4A58-A0CE-C30D5198A178}" destId="{D8747FBF-DAE6-43AB-BA9F-284DCC895DBF}" srcOrd="0" destOrd="0" presId="urn:microsoft.com/office/officeart/2016/7/layout/VerticalSolidActionList"/>
    <dgm:cxn modelId="{A27C23C8-B451-45E2-A48A-104D89EE06DA}" srcId="{0810D5C6-CCB4-4D38-947B-F6A6723867DC}" destId="{13B90508-2B2D-4810-B3F9-30F6526D6FAC}" srcOrd="1" destOrd="0" parTransId="{9D070B7B-C8F0-4B48-BF6F-AB08609595BE}" sibTransId="{DA3C8B3A-7EA7-49C7-9CCC-D0AB4CEB3D13}"/>
    <dgm:cxn modelId="{B11C69CA-39CC-4269-861B-9C4307EDB280}" type="presOf" srcId="{E2097F0A-FF62-4FCA-BFD8-19C72FB5560F}" destId="{A431D644-1207-452C-900E-81CFF1675F82}" srcOrd="0" destOrd="0" presId="urn:microsoft.com/office/officeart/2016/7/layout/VerticalSolidActionList"/>
    <dgm:cxn modelId="{F60AC0CF-F06B-4B52-9F33-3553E79C599A}" type="presOf" srcId="{41764B9D-15E5-429C-AAF4-FE6BD53AA255}" destId="{C474BCC9-A9AE-4594-9E52-8AEF3A4385B0}" srcOrd="0" destOrd="0" presId="urn:microsoft.com/office/officeart/2016/7/layout/VerticalSolidActionList"/>
    <dgm:cxn modelId="{86CE35E5-C2B3-4696-A653-FDE212E26FDD}" type="presOf" srcId="{A70263F2-F44C-4608-B8E3-2166CBF63E00}" destId="{D1BE5E04-3167-49C9-ACA5-1EF1C86C1451}" srcOrd="0" destOrd="0" presId="urn:microsoft.com/office/officeart/2016/7/layout/VerticalSolidActionList"/>
    <dgm:cxn modelId="{13B19EFD-4B2B-44D6-A8B6-E715AF9BBF82}" type="presOf" srcId="{0810D5C6-CCB4-4D38-947B-F6A6723867DC}" destId="{5FF2F777-A2A4-4DAB-AFB9-2B0D8C2677FB}" srcOrd="0" destOrd="0" presId="urn:microsoft.com/office/officeart/2016/7/layout/VerticalSolidActionList"/>
    <dgm:cxn modelId="{B668C4F4-B554-41C9-BE07-FBFC87857DF6}" type="presParOf" srcId="{5FF2F777-A2A4-4DAB-AFB9-2B0D8C2677FB}" destId="{A4A3F953-F47F-43F2-A2C0-16B5A1B3EEE4}" srcOrd="0" destOrd="0" presId="urn:microsoft.com/office/officeart/2016/7/layout/VerticalSolidActionList"/>
    <dgm:cxn modelId="{847D1D91-605F-434D-8CE2-E4651EE8C646}" type="presParOf" srcId="{A4A3F953-F47F-43F2-A2C0-16B5A1B3EEE4}" destId="{D8747FBF-DAE6-43AB-BA9F-284DCC895DBF}" srcOrd="0" destOrd="0" presId="urn:microsoft.com/office/officeart/2016/7/layout/VerticalSolidActionList"/>
    <dgm:cxn modelId="{3E919216-2C1C-474B-B15E-DED4040DFA07}" type="presParOf" srcId="{A4A3F953-F47F-43F2-A2C0-16B5A1B3EEE4}" destId="{D1BE5E04-3167-49C9-ACA5-1EF1C86C1451}" srcOrd="1" destOrd="0" presId="urn:microsoft.com/office/officeart/2016/7/layout/VerticalSolidActionList"/>
    <dgm:cxn modelId="{BB473DCF-9F0E-43B7-AE42-88DA10E18502}" type="presParOf" srcId="{5FF2F777-A2A4-4DAB-AFB9-2B0D8C2677FB}" destId="{7CD9F8BD-D2E7-4F11-B32A-43DE4BA3702A}" srcOrd="1" destOrd="0" presId="urn:microsoft.com/office/officeart/2016/7/layout/VerticalSolidActionList"/>
    <dgm:cxn modelId="{639BB8D8-DF29-4898-845A-4B54FF85B5F5}" type="presParOf" srcId="{5FF2F777-A2A4-4DAB-AFB9-2B0D8C2677FB}" destId="{27FCC9CD-A747-407A-901F-8E88B8EE04B5}" srcOrd="2" destOrd="0" presId="urn:microsoft.com/office/officeart/2016/7/layout/VerticalSolidActionList"/>
    <dgm:cxn modelId="{6ADE57BD-99E2-480A-BA48-DD71AA7C9DCB}" type="presParOf" srcId="{27FCC9CD-A747-407A-901F-8E88B8EE04B5}" destId="{B481CEAF-DBD5-4295-AA2D-3CD55A326347}" srcOrd="0" destOrd="0" presId="urn:microsoft.com/office/officeart/2016/7/layout/VerticalSolidActionList"/>
    <dgm:cxn modelId="{9D8A6B4F-ED68-4BF5-9414-B0462A0BD0C9}" type="presParOf" srcId="{27FCC9CD-A747-407A-901F-8E88B8EE04B5}" destId="{BEA5C6E1-0A08-4F85-B167-1CD9708BC2DA}" srcOrd="1" destOrd="0" presId="urn:microsoft.com/office/officeart/2016/7/layout/VerticalSolidActionList"/>
    <dgm:cxn modelId="{7470EEF2-84B3-4DAF-ABC4-E029682095BD}" type="presParOf" srcId="{5FF2F777-A2A4-4DAB-AFB9-2B0D8C2677FB}" destId="{0AF3FA27-471A-469B-999C-4C8A446DDE18}" srcOrd="3" destOrd="0" presId="urn:microsoft.com/office/officeart/2016/7/layout/VerticalSolidActionList"/>
    <dgm:cxn modelId="{F5617CC4-16B3-4437-A388-6ECCE9876924}" type="presParOf" srcId="{5FF2F777-A2A4-4DAB-AFB9-2B0D8C2677FB}" destId="{32214453-26D2-429A-A35B-D9FC7049619A}" srcOrd="4" destOrd="0" presId="urn:microsoft.com/office/officeart/2016/7/layout/VerticalSolidActionList"/>
    <dgm:cxn modelId="{0E3CC339-9A32-40FC-93E2-B15092487FF1}" type="presParOf" srcId="{32214453-26D2-429A-A35B-D9FC7049619A}" destId="{A431D644-1207-452C-900E-81CFF1675F82}" srcOrd="0" destOrd="0" presId="urn:microsoft.com/office/officeart/2016/7/layout/VerticalSolidActionList"/>
    <dgm:cxn modelId="{D4C4666B-67E3-4BC1-8D2D-ABA8C479100E}" type="presParOf" srcId="{32214453-26D2-429A-A35B-D9FC7049619A}" destId="{C474BCC9-A9AE-4594-9E52-8AEF3A4385B0}"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8B3449-168B-489A-9EF3-3DFB5E7E625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EA96135C-31EF-43A9-B0D7-F41992A2B822}">
      <dgm:prSet/>
      <dgm:spPr/>
      <dgm:t>
        <a:bodyPr/>
        <a:lstStyle/>
        <a:p>
          <a:r>
            <a:rPr lang="en-US"/>
            <a:t>Timeslots (1 or 2) </a:t>
          </a:r>
        </a:p>
      </dgm:t>
    </dgm:pt>
    <dgm:pt modelId="{22C348B5-D60C-4E74-9F1D-5E6AD83CE256}" type="parTrans" cxnId="{9B2A51CA-89AB-4BBD-9B7E-1F44AB0107F9}">
      <dgm:prSet/>
      <dgm:spPr/>
      <dgm:t>
        <a:bodyPr/>
        <a:lstStyle/>
        <a:p>
          <a:endParaRPr lang="en-US"/>
        </a:p>
      </dgm:t>
    </dgm:pt>
    <dgm:pt modelId="{D05FF81F-D50B-49AE-AC18-AE9E1E13B9B1}" type="sibTrans" cxnId="{9B2A51CA-89AB-4BBD-9B7E-1F44AB0107F9}">
      <dgm:prSet/>
      <dgm:spPr/>
      <dgm:t>
        <a:bodyPr/>
        <a:lstStyle/>
        <a:p>
          <a:endParaRPr lang="en-US"/>
        </a:p>
      </dgm:t>
    </dgm:pt>
    <dgm:pt modelId="{044A88D6-4E26-4F0B-B3BE-F75F2F4E8775}">
      <dgm:prSet/>
      <dgm:spPr/>
      <dgm:t>
        <a:bodyPr/>
        <a:lstStyle/>
        <a:p>
          <a:r>
            <a:rPr lang="en-US"/>
            <a:t>Color Codes (Think of CTCSS or DCS) </a:t>
          </a:r>
        </a:p>
      </dgm:t>
    </dgm:pt>
    <dgm:pt modelId="{77E1AC71-D563-406B-A2F0-0E7992685696}" type="parTrans" cxnId="{2A40FEAE-61DD-4512-ACA7-805537D381E4}">
      <dgm:prSet/>
      <dgm:spPr/>
      <dgm:t>
        <a:bodyPr/>
        <a:lstStyle/>
        <a:p>
          <a:endParaRPr lang="en-US"/>
        </a:p>
      </dgm:t>
    </dgm:pt>
    <dgm:pt modelId="{0FD8F75F-9898-44E2-A6F6-AA3BF9F835FF}" type="sibTrans" cxnId="{2A40FEAE-61DD-4512-ACA7-805537D381E4}">
      <dgm:prSet/>
      <dgm:spPr/>
      <dgm:t>
        <a:bodyPr/>
        <a:lstStyle/>
        <a:p>
          <a:endParaRPr lang="en-US"/>
        </a:p>
      </dgm:t>
    </dgm:pt>
    <dgm:pt modelId="{93D61333-16F2-4908-B42D-5203B60FD069}">
      <dgm:prSet/>
      <dgm:spPr/>
      <dgm:t>
        <a:bodyPr/>
        <a:lstStyle/>
        <a:p>
          <a:r>
            <a:rPr lang="en-US"/>
            <a:t>Talk groups – What group am I talking too? </a:t>
          </a:r>
        </a:p>
      </dgm:t>
    </dgm:pt>
    <dgm:pt modelId="{D5C9A6EE-F11A-4169-A274-0FFF085356AC}" type="parTrans" cxnId="{4D9A51F2-FF22-4B1C-9FC9-29FDB936A4B6}">
      <dgm:prSet/>
      <dgm:spPr/>
      <dgm:t>
        <a:bodyPr/>
        <a:lstStyle/>
        <a:p>
          <a:endParaRPr lang="en-US"/>
        </a:p>
      </dgm:t>
    </dgm:pt>
    <dgm:pt modelId="{66D1E3A7-5EB2-48D4-9BA6-8AD6864D1AFA}" type="sibTrans" cxnId="{4D9A51F2-FF22-4B1C-9FC9-29FDB936A4B6}">
      <dgm:prSet/>
      <dgm:spPr/>
      <dgm:t>
        <a:bodyPr/>
        <a:lstStyle/>
        <a:p>
          <a:endParaRPr lang="en-US"/>
        </a:p>
      </dgm:t>
    </dgm:pt>
    <dgm:pt modelId="{6704BB9D-B377-4D1E-9030-4D67647D6D9C}">
      <dgm:prSet/>
      <dgm:spPr/>
      <dgm:t>
        <a:bodyPr/>
        <a:lstStyle/>
        <a:p>
          <a:r>
            <a:rPr lang="en-US"/>
            <a:t>Digital Contacts – List of DMR IDs/Licensee Info</a:t>
          </a:r>
        </a:p>
      </dgm:t>
    </dgm:pt>
    <dgm:pt modelId="{9E117049-1B97-4C8B-967C-4D13642DF88B}" type="parTrans" cxnId="{0D9E6A53-B29B-47B8-BE47-CE20441ED87A}">
      <dgm:prSet/>
      <dgm:spPr/>
      <dgm:t>
        <a:bodyPr/>
        <a:lstStyle/>
        <a:p>
          <a:endParaRPr lang="en-US"/>
        </a:p>
      </dgm:t>
    </dgm:pt>
    <dgm:pt modelId="{86AC23F9-A8C8-49BD-BE14-5F2EAD114416}" type="sibTrans" cxnId="{0D9E6A53-B29B-47B8-BE47-CE20441ED87A}">
      <dgm:prSet/>
      <dgm:spPr/>
      <dgm:t>
        <a:bodyPr/>
        <a:lstStyle/>
        <a:p>
          <a:endParaRPr lang="en-US"/>
        </a:p>
      </dgm:t>
    </dgm:pt>
    <dgm:pt modelId="{2AB22577-5472-4D68-9DE8-CD064560F3E4}" type="pres">
      <dgm:prSet presAssocID="{EE8B3449-168B-489A-9EF3-3DFB5E7E6259}" presName="linear" presStyleCnt="0">
        <dgm:presLayoutVars>
          <dgm:animLvl val="lvl"/>
          <dgm:resizeHandles val="exact"/>
        </dgm:presLayoutVars>
      </dgm:prSet>
      <dgm:spPr/>
    </dgm:pt>
    <dgm:pt modelId="{24403792-A0E6-4D72-9DC9-C99D1132BBBD}" type="pres">
      <dgm:prSet presAssocID="{EA96135C-31EF-43A9-B0D7-F41992A2B822}" presName="parentText" presStyleLbl="node1" presStyleIdx="0" presStyleCnt="4">
        <dgm:presLayoutVars>
          <dgm:chMax val="0"/>
          <dgm:bulletEnabled val="1"/>
        </dgm:presLayoutVars>
      </dgm:prSet>
      <dgm:spPr/>
    </dgm:pt>
    <dgm:pt modelId="{E6604873-F71E-4A69-951D-FE21C27E5DC0}" type="pres">
      <dgm:prSet presAssocID="{D05FF81F-D50B-49AE-AC18-AE9E1E13B9B1}" presName="spacer" presStyleCnt="0"/>
      <dgm:spPr/>
    </dgm:pt>
    <dgm:pt modelId="{0AA11274-61E3-47A0-AA5D-C8C8883D1D25}" type="pres">
      <dgm:prSet presAssocID="{044A88D6-4E26-4F0B-B3BE-F75F2F4E8775}" presName="parentText" presStyleLbl="node1" presStyleIdx="1" presStyleCnt="4">
        <dgm:presLayoutVars>
          <dgm:chMax val="0"/>
          <dgm:bulletEnabled val="1"/>
        </dgm:presLayoutVars>
      </dgm:prSet>
      <dgm:spPr/>
    </dgm:pt>
    <dgm:pt modelId="{6BAF4C43-7151-46EE-9D01-7C378EE61CD1}" type="pres">
      <dgm:prSet presAssocID="{0FD8F75F-9898-44E2-A6F6-AA3BF9F835FF}" presName="spacer" presStyleCnt="0"/>
      <dgm:spPr/>
    </dgm:pt>
    <dgm:pt modelId="{CA64E01F-72F1-432F-890F-AF7F6DACA514}" type="pres">
      <dgm:prSet presAssocID="{93D61333-16F2-4908-B42D-5203B60FD069}" presName="parentText" presStyleLbl="node1" presStyleIdx="2" presStyleCnt="4">
        <dgm:presLayoutVars>
          <dgm:chMax val="0"/>
          <dgm:bulletEnabled val="1"/>
        </dgm:presLayoutVars>
      </dgm:prSet>
      <dgm:spPr/>
    </dgm:pt>
    <dgm:pt modelId="{B3446037-8D69-433F-8258-F6AC5CC28FD6}" type="pres">
      <dgm:prSet presAssocID="{66D1E3A7-5EB2-48D4-9BA6-8AD6864D1AFA}" presName="spacer" presStyleCnt="0"/>
      <dgm:spPr/>
    </dgm:pt>
    <dgm:pt modelId="{EC65AACF-9126-43C0-8458-0D1EFCFF91AA}" type="pres">
      <dgm:prSet presAssocID="{6704BB9D-B377-4D1E-9030-4D67647D6D9C}" presName="parentText" presStyleLbl="node1" presStyleIdx="3" presStyleCnt="4">
        <dgm:presLayoutVars>
          <dgm:chMax val="0"/>
          <dgm:bulletEnabled val="1"/>
        </dgm:presLayoutVars>
      </dgm:prSet>
      <dgm:spPr/>
    </dgm:pt>
  </dgm:ptLst>
  <dgm:cxnLst>
    <dgm:cxn modelId="{00D8E910-B396-4A80-B2E4-85C9794300B1}" type="presOf" srcId="{044A88D6-4E26-4F0B-B3BE-F75F2F4E8775}" destId="{0AA11274-61E3-47A0-AA5D-C8C8883D1D25}" srcOrd="0" destOrd="0" presId="urn:microsoft.com/office/officeart/2005/8/layout/vList2"/>
    <dgm:cxn modelId="{0D4B9048-3903-4E1C-AA67-70DE1CE6EB18}" type="presOf" srcId="{EA96135C-31EF-43A9-B0D7-F41992A2B822}" destId="{24403792-A0E6-4D72-9DC9-C99D1132BBBD}" srcOrd="0" destOrd="0" presId="urn:microsoft.com/office/officeart/2005/8/layout/vList2"/>
    <dgm:cxn modelId="{0D9E6A53-B29B-47B8-BE47-CE20441ED87A}" srcId="{EE8B3449-168B-489A-9EF3-3DFB5E7E6259}" destId="{6704BB9D-B377-4D1E-9030-4D67647D6D9C}" srcOrd="3" destOrd="0" parTransId="{9E117049-1B97-4C8B-967C-4D13642DF88B}" sibTransId="{86AC23F9-A8C8-49BD-BE14-5F2EAD114416}"/>
    <dgm:cxn modelId="{F3AFC192-7AEE-4AC2-86E3-953148749E87}" type="presOf" srcId="{93D61333-16F2-4908-B42D-5203B60FD069}" destId="{CA64E01F-72F1-432F-890F-AF7F6DACA514}" srcOrd="0" destOrd="0" presId="urn:microsoft.com/office/officeart/2005/8/layout/vList2"/>
    <dgm:cxn modelId="{4CDD3E95-0D36-4C84-895A-77675A915CC4}" type="presOf" srcId="{EE8B3449-168B-489A-9EF3-3DFB5E7E6259}" destId="{2AB22577-5472-4D68-9DE8-CD064560F3E4}" srcOrd="0" destOrd="0" presId="urn:microsoft.com/office/officeart/2005/8/layout/vList2"/>
    <dgm:cxn modelId="{2A40FEAE-61DD-4512-ACA7-805537D381E4}" srcId="{EE8B3449-168B-489A-9EF3-3DFB5E7E6259}" destId="{044A88D6-4E26-4F0B-B3BE-F75F2F4E8775}" srcOrd="1" destOrd="0" parTransId="{77E1AC71-D563-406B-A2F0-0E7992685696}" sibTransId="{0FD8F75F-9898-44E2-A6F6-AA3BF9F835FF}"/>
    <dgm:cxn modelId="{9B2A51CA-89AB-4BBD-9B7E-1F44AB0107F9}" srcId="{EE8B3449-168B-489A-9EF3-3DFB5E7E6259}" destId="{EA96135C-31EF-43A9-B0D7-F41992A2B822}" srcOrd="0" destOrd="0" parTransId="{22C348B5-D60C-4E74-9F1D-5E6AD83CE256}" sibTransId="{D05FF81F-D50B-49AE-AC18-AE9E1E13B9B1}"/>
    <dgm:cxn modelId="{7698A2D0-D932-491C-B0BD-93CFB8782626}" type="presOf" srcId="{6704BB9D-B377-4D1E-9030-4D67647D6D9C}" destId="{EC65AACF-9126-43C0-8458-0D1EFCFF91AA}" srcOrd="0" destOrd="0" presId="urn:microsoft.com/office/officeart/2005/8/layout/vList2"/>
    <dgm:cxn modelId="{4D9A51F2-FF22-4B1C-9FC9-29FDB936A4B6}" srcId="{EE8B3449-168B-489A-9EF3-3DFB5E7E6259}" destId="{93D61333-16F2-4908-B42D-5203B60FD069}" srcOrd="2" destOrd="0" parTransId="{D5C9A6EE-F11A-4169-A274-0FFF085356AC}" sibTransId="{66D1E3A7-5EB2-48D4-9BA6-8AD6864D1AFA}"/>
    <dgm:cxn modelId="{16B108A1-3CB3-4526-8F2D-834B09B7A75B}" type="presParOf" srcId="{2AB22577-5472-4D68-9DE8-CD064560F3E4}" destId="{24403792-A0E6-4D72-9DC9-C99D1132BBBD}" srcOrd="0" destOrd="0" presId="urn:microsoft.com/office/officeart/2005/8/layout/vList2"/>
    <dgm:cxn modelId="{13A81BB5-50DC-4B96-B369-EB24706D0B7C}" type="presParOf" srcId="{2AB22577-5472-4D68-9DE8-CD064560F3E4}" destId="{E6604873-F71E-4A69-951D-FE21C27E5DC0}" srcOrd="1" destOrd="0" presId="urn:microsoft.com/office/officeart/2005/8/layout/vList2"/>
    <dgm:cxn modelId="{DCC44C2C-26BB-40EE-9100-3735F4E1A378}" type="presParOf" srcId="{2AB22577-5472-4D68-9DE8-CD064560F3E4}" destId="{0AA11274-61E3-47A0-AA5D-C8C8883D1D25}" srcOrd="2" destOrd="0" presId="urn:microsoft.com/office/officeart/2005/8/layout/vList2"/>
    <dgm:cxn modelId="{387901A8-90AB-43E4-BFA2-F126D9B4C17E}" type="presParOf" srcId="{2AB22577-5472-4D68-9DE8-CD064560F3E4}" destId="{6BAF4C43-7151-46EE-9D01-7C378EE61CD1}" srcOrd="3" destOrd="0" presId="urn:microsoft.com/office/officeart/2005/8/layout/vList2"/>
    <dgm:cxn modelId="{438779AB-B47E-4218-B93A-E41BF1FB7247}" type="presParOf" srcId="{2AB22577-5472-4D68-9DE8-CD064560F3E4}" destId="{CA64E01F-72F1-432F-890F-AF7F6DACA514}" srcOrd="4" destOrd="0" presId="urn:microsoft.com/office/officeart/2005/8/layout/vList2"/>
    <dgm:cxn modelId="{02B663B6-B035-46B6-855C-AAF386ADA344}" type="presParOf" srcId="{2AB22577-5472-4D68-9DE8-CD064560F3E4}" destId="{B3446037-8D69-433F-8258-F6AC5CC28FD6}" srcOrd="5" destOrd="0" presId="urn:microsoft.com/office/officeart/2005/8/layout/vList2"/>
    <dgm:cxn modelId="{2EB3535D-E448-4050-ACA6-6931C636794B}" type="presParOf" srcId="{2AB22577-5472-4D68-9DE8-CD064560F3E4}" destId="{EC65AACF-9126-43C0-8458-0D1EFCFF91A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C64FED-CC20-4993-9EA9-32266AB2936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C69C758-7F95-4653-A173-EB032B6E9676}">
      <dgm:prSet/>
      <dgm:spPr/>
      <dgm:t>
        <a:bodyPr/>
        <a:lstStyle/>
        <a:p>
          <a:r>
            <a:rPr lang="en-US"/>
            <a:t>Zones – Group of DMR Channels in your radio</a:t>
          </a:r>
        </a:p>
      </dgm:t>
    </dgm:pt>
    <dgm:pt modelId="{C8071213-1581-4957-B5F3-5AC85AA98FC6}" type="parTrans" cxnId="{13B09840-65D9-4CAC-98D6-C4CC5DB1B980}">
      <dgm:prSet/>
      <dgm:spPr/>
      <dgm:t>
        <a:bodyPr/>
        <a:lstStyle/>
        <a:p>
          <a:endParaRPr lang="en-US"/>
        </a:p>
      </dgm:t>
    </dgm:pt>
    <dgm:pt modelId="{44C20994-BD6E-43C4-AB8D-56F7E26EE7DB}" type="sibTrans" cxnId="{13B09840-65D9-4CAC-98D6-C4CC5DB1B980}">
      <dgm:prSet/>
      <dgm:spPr/>
      <dgm:t>
        <a:bodyPr/>
        <a:lstStyle/>
        <a:p>
          <a:endParaRPr lang="en-US"/>
        </a:p>
      </dgm:t>
    </dgm:pt>
    <dgm:pt modelId="{B2E98BE7-ACF6-4812-A31D-71F413799769}">
      <dgm:prSet/>
      <dgm:spPr/>
      <dgm:t>
        <a:bodyPr/>
        <a:lstStyle/>
        <a:p>
          <a:r>
            <a:rPr lang="en-US"/>
            <a:t>RX Groups – List of Talk groups I wish to monitor </a:t>
          </a:r>
        </a:p>
      </dgm:t>
    </dgm:pt>
    <dgm:pt modelId="{D4C69B11-A23B-4D35-84BF-B7AC75B7E0DE}" type="parTrans" cxnId="{0CDE7351-7334-4909-8949-6AD0308B3CE4}">
      <dgm:prSet/>
      <dgm:spPr/>
      <dgm:t>
        <a:bodyPr/>
        <a:lstStyle/>
        <a:p>
          <a:endParaRPr lang="en-US"/>
        </a:p>
      </dgm:t>
    </dgm:pt>
    <dgm:pt modelId="{1B46B43A-BDF2-4A07-8E2C-D07FDCF764A4}" type="sibTrans" cxnId="{0CDE7351-7334-4909-8949-6AD0308B3CE4}">
      <dgm:prSet/>
      <dgm:spPr/>
      <dgm:t>
        <a:bodyPr/>
        <a:lstStyle/>
        <a:p>
          <a:endParaRPr lang="en-US"/>
        </a:p>
      </dgm:t>
    </dgm:pt>
    <dgm:pt modelId="{590A3D03-42DF-401C-89A6-97A25C6665A8}">
      <dgm:prSet/>
      <dgm:spPr/>
      <dgm:t>
        <a:bodyPr/>
        <a:lstStyle/>
        <a:p>
          <a:r>
            <a:rPr lang="en-US"/>
            <a:t>Scan Lists – List of Channels I want to monitor </a:t>
          </a:r>
        </a:p>
      </dgm:t>
    </dgm:pt>
    <dgm:pt modelId="{61883E3B-692A-4770-95B3-FDB2BDF1E4C9}" type="parTrans" cxnId="{8B98E386-F61A-4FCD-AAA4-FEBF0FEE6762}">
      <dgm:prSet/>
      <dgm:spPr/>
      <dgm:t>
        <a:bodyPr/>
        <a:lstStyle/>
        <a:p>
          <a:endParaRPr lang="en-US"/>
        </a:p>
      </dgm:t>
    </dgm:pt>
    <dgm:pt modelId="{41758A7B-1D06-44E3-AEF4-0BC0919209A3}" type="sibTrans" cxnId="{8B98E386-F61A-4FCD-AAA4-FEBF0FEE6762}">
      <dgm:prSet/>
      <dgm:spPr/>
      <dgm:t>
        <a:bodyPr/>
        <a:lstStyle/>
        <a:p>
          <a:endParaRPr lang="en-US"/>
        </a:p>
      </dgm:t>
    </dgm:pt>
    <dgm:pt modelId="{3C59B927-A512-455F-BBDA-082A430EB736}">
      <dgm:prSet/>
      <dgm:spPr/>
      <dgm:t>
        <a:bodyPr/>
        <a:lstStyle/>
        <a:p>
          <a:r>
            <a:rPr lang="en-US"/>
            <a:t>CPS  (Customer Programming Software) </a:t>
          </a:r>
        </a:p>
      </dgm:t>
    </dgm:pt>
    <dgm:pt modelId="{8B1629AC-CBD3-4410-834B-340EEE8B5E2B}" type="parTrans" cxnId="{50F57B32-7EA0-4B1B-A631-59A761692409}">
      <dgm:prSet/>
      <dgm:spPr/>
      <dgm:t>
        <a:bodyPr/>
        <a:lstStyle/>
        <a:p>
          <a:endParaRPr lang="en-US"/>
        </a:p>
      </dgm:t>
    </dgm:pt>
    <dgm:pt modelId="{F6283033-FA41-456C-A1A2-43C497B53BA1}" type="sibTrans" cxnId="{50F57B32-7EA0-4B1B-A631-59A761692409}">
      <dgm:prSet/>
      <dgm:spPr/>
      <dgm:t>
        <a:bodyPr/>
        <a:lstStyle/>
        <a:p>
          <a:endParaRPr lang="en-US"/>
        </a:p>
      </dgm:t>
    </dgm:pt>
    <dgm:pt modelId="{506CB06D-7239-4191-8413-FB5081CD3684}" type="pres">
      <dgm:prSet presAssocID="{54C64FED-CC20-4993-9EA9-32266AB2936C}" presName="root" presStyleCnt="0">
        <dgm:presLayoutVars>
          <dgm:dir/>
          <dgm:resizeHandles val="exact"/>
        </dgm:presLayoutVars>
      </dgm:prSet>
      <dgm:spPr/>
    </dgm:pt>
    <dgm:pt modelId="{09263D39-BE74-4FCC-8CAD-46446AA8F075}" type="pres">
      <dgm:prSet presAssocID="{CC69C758-7F95-4653-A173-EB032B6E9676}" presName="compNode" presStyleCnt="0"/>
      <dgm:spPr/>
    </dgm:pt>
    <dgm:pt modelId="{4B79C356-0D01-4A62-970B-35ACE439C754}" type="pres">
      <dgm:prSet presAssocID="{CC69C758-7F95-4653-A173-EB032B6E9676}" presName="bgRect" presStyleLbl="bgShp" presStyleIdx="0" presStyleCnt="4"/>
      <dgm:spPr/>
    </dgm:pt>
    <dgm:pt modelId="{CBE1306E-2EC9-4346-BB01-A0F305CF20E5}" type="pres">
      <dgm:prSet presAssocID="{CC69C758-7F95-4653-A173-EB032B6E96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atellite dish"/>
        </a:ext>
      </dgm:extLst>
    </dgm:pt>
    <dgm:pt modelId="{BEDE9B13-FCBB-4F87-BD56-7447FE60E969}" type="pres">
      <dgm:prSet presAssocID="{CC69C758-7F95-4653-A173-EB032B6E9676}" presName="spaceRect" presStyleCnt="0"/>
      <dgm:spPr/>
    </dgm:pt>
    <dgm:pt modelId="{C6C5858B-2E95-4428-8225-82490EE7CA33}" type="pres">
      <dgm:prSet presAssocID="{CC69C758-7F95-4653-A173-EB032B6E9676}" presName="parTx" presStyleLbl="revTx" presStyleIdx="0" presStyleCnt="4">
        <dgm:presLayoutVars>
          <dgm:chMax val="0"/>
          <dgm:chPref val="0"/>
        </dgm:presLayoutVars>
      </dgm:prSet>
      <dgm:spPr/>
    </dgm:pt>
    <dgm:pt modelId="{52A66E44-2BC5-4A44-9654-435A47AF41EB}" type="pres">
      <dgm:prSet presAssocID="{44C20994-BD6E-43C4-AB8D-56F7E26EE7DB}" presName="sibTrans" presStyleCnt="0"/>
      <dgm:spPr/>
    </dgm:pt>
    <dgm:pt modelId="{2018A726-30C7-4558-B600-BE61D6F4D474}" type="pres">
      <dgm:prSet presAssocID="{B2E98BE7-ACF6-4812-A31D-71F413799769}" presName="compNode" presStyleCnt="0"/>
      <dgm:spPr/>
    </dgm:pt>
    <dgm:pt modelId="{8F4011E1-0738-4D1D-82A4-5A5611DE5A2C}" type="pres">
      <dgm:prSet presAssocID="{B2E98BE7-ACF6-4812-A31D-71F413799769}" presName="bgRect" presStyleLbl="bgShp" presStyleIdx="1" presStyleCnt="4"/>
      <dgm:spPr/>
    </dgm:pt>
    <dgm:pt modelId="{3801882B-D59A-4CF2-A1C1-6675AAC26865}" type="pres">
      <dgm:prSet presAssocID="{B2E98BE7-ACF6-4812-A31D-71F4137997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BA83ADB3-448D-4304-8243-F130CFB1040D}" type="pres">
      <dgm:prSet presAssocID="{B2E98BE7-ACF6-4812-A31D-71F413799769}" presName="spaceRect" presStyleCnt="0"/>
      <dgm:spPr/>
    </dgm:pt>
    <dgm:pt modelId="{F5EF75F1-27FC-445E-9409-1D5FEA6FA5F6}" type="pres">
      <dgm:prSet presAssocID="{B2E98BE7-ACF6-4812-A31D-71F413799769}" presName="parTx" presStyleLbl="revTx" presStyleIdx="1" presStyleCnt="4">
        <dgm:presLayoutVars>
          <dgm:chMax val="0"/>
          <dgm:chPref val="0"/>
        </dgm:presLayoutVars>
      </dgm:prSet>
      <dgm:spPr/>
    </dgm:pt>
    <dgm:pt modelId="{CB5F5A42-B981-4882-B6E5-A8BF31EB65E2}" type="pres">
      <dgm:prSet presAssocID="{1B46B43A-BDF2-4A07-8E2C-D07FDCF764A4}" presName="sibTrans" presStyleCnt="0"/>
      <dgm:spPr/>
    </dgm:pt>
    <dgm:pt modelId="{53C38C73-726A-46A5-AF51-6F82C357627D}" type="pres">
      <dgm:prSet presAssocID="{590A3D03-42DF-401C-89A6-97A25C6665A8}" presName="compNode" presStyleCnt="0"/>
      <dgm:spPr/>
    </dgm:pt>
    <dgm:pt modelId="{FA11279D-0D17-4963-B658-D1EC4AB3741D}" type="pres">
      <dgm:prSet presAssocID="{590A3D03-42DF-401C-89A6-97A25C6665A8}" presName="bgRect" presStyleLbl="bgShp" presStyleIdx="2" presStyleCnt="4"/>
      <dgm:spPr/>
    </dgm:pt>
    <dgm:pt modelId="{B8E51DDD-6417-47BA-BB5C-A2F79355AC8C}" type="pres">
      <dgm:prSet presAssocID="{590A3D03-42DF-401C-89A6-97A25C6665A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code"/>
        </a:ext>
      </dgm:extLst>
    </dgm:pt>
    <dgm:pt modelId="{F84DBBC8-7219-4477-8356-6A194F32EB10}" type="pres">
      <dgm:prSet presAssocID="{590A3D03-42DF-401C-89A6-97A25C6665A8}" presName="spaceRect" presStyleCnt="0"/>
      <dgm:spPr/>
    </dgm:pt>
    <dgm:pt modelId="{2CD7DAE9-B8A4-4866-A663-547DB11C2CF6}" type="pres">
      <dgm:prSet presAssocID="{590A3D03-42DF-401C-89A6-97A25C6665A8}" presName="parTx" presStyleLbl="revTx" presStyleIdx="2" presStyleCnt="4">
        <dgm:presLayoutVars>
          <dgm:chMax val="0"/>
          <dgm:chPref val="0"/>
        </dgm:presLayoutVars>
      </dgm:prSet>
      <dgm:spPr/>
    </dgm:pt>
    <dgm:pt modelId="{1B76FF01-2C07-4717-A41F-03376BD101E5}" type="pres">
      <dgm:prSet presAssocID="{41758A7B-1D06-44E3-AEF4-0BC0919209A3}" presName="sibTrans" presStyleCnt="0"/>
      <dgm:spPr/>
    </dgm:pt>
    <dgm:pt modelId="{53BABEFC-ADAB-4C2F-9F74-43239245CDC3}" type="pres">
      <dgm:prSet presAssocID="{3C59B927-A512-455F-BBDA-082A430EB736}" presName="compNode" presStyleCnt="0"/>
      <dgm:spPr/>
    </dgm:pt>
    <dgm:pt modelId="{443B3D73-4FE4-4243-A9E3-DA8F56CF0EC5}" type="pres">
      <dgm:prSet presAssocID="{3C59B927-A512-455F-BBDA-082A430EB736}" presName="bgRect" presStyleLbl="bgShp" presStyleIdx="3" presStyleCnt="4"/>
      <dgm:spPr/>
    </dgm:pt>
    <dgm:pt modelId="{FDDF9D1A-6C08-435D-8FEF-BFD552C4A8E6}" type="pres">
      <dgm:prSet presAssocID="{3C59B927-A512-455F-BBDA-082A430EB73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refighter"/>
        </a:ext>
      </dgm:extLst>
    </dgm:pt>
    <dgm:pt modelId="{EF653E99-2791-4185-8334-6493201AE68E}" type="pres">
      <dgm:prSet presAssocID="{3C59B927-A512-455F-BBDA-082A430EB736}" presName="spaceRect" presStyleCnt="0"/>
      <dgm:spPr/>
    </dgm:pt>
    <dgm:pt modelId="{0BFBC4AD-BA94-4741-864B-56B38FC6C264}" type="pres">
      <dgm:prSet presAssocID="{3C59B927-A512-455F-BBDA-082A430EB736}" presName="parTx" presStyleLbl="revTx" presStyleIdx="3" presStyleCnt="4">
        <dgm:presLayoutVars>
          <dgm:chMax val="0"/>
          <dgm:chPref val="0"/>
        </dgm:presLayoutVars>
      </dgm:prSet>
      <dgm:spPr/>
    </dgm:pt>
  </dgm:ptLst>
  <dgm:cxnLst>
    <dgm:cxn modelId="{C02C9718-B32D-4B33-BA54-C97535EF0DAD}" type="presOf" srcId="{CC69C758-7F95-4653-A173-EB032B6E9676}" destId="{C6C5858B-2E95-4428-8225-82490EE7CA33}" srcOrd="0" destOrd="0" presId="urn:microsoft.com/office/officeart/2018/2/layout/IconVerticalSolidList"/>
    <dgm:cxn modelId="{6C733D1D-8453-41A3-BB22-8B0E825E43E1}" type="presOf" srcId="{54C64FED-CC20-4993-9EA9-32266AB2936C}" destId="{506CB06D-7239-4191-8413-FB5081CD3684}" srcOrd="0" destOrd="0" presId="urn:microsoft.com/office/officeart/2018/2/layout/IconVerticalSolidList"/>
    <dgm:cxn modelId="{50F57B32-7EA0-4B1B-A631-59A761692409}" srcId="{54C64FED-CC20-4993-9EA9-32266AB2936C}" destId="{3C59B927-A512-455F-BBDA-082A430EB736}" srcOrd="3" destOrd="0" parTransId="{8B1629AC-CBD3-4410-834B-340EEE8B5E2B}" sibTransId="{F6283033-FA41-456C-A1A2-43C497B53BA1}"/>
    <dgm:cxn modelId="{13B09840-65D9-4CAC-98D6-C4CC5DB1B980}" srcId="{54C64FED-CC20-4993-9EA9-32266AB2936C}" destId="{CC69C758-7F95-4653-A173-EB032B6E9676}" srcOrd="0" destOrd="0" parTransId="{C8071213-1581-4957-B5F3-5AC85AA98FC6}" sibTransId="{44C20994-BD6E-43C4-AB8D-56F7E26EE7DB}"/>
    <dgm:cxn modelId="{B12F3762-DFC2-4E49-9985-5A38C83AC9F6}" type="presOf" srcId="{590A3D03-42DF-401C-89A6-97A25C6665A8}" destId="{2CD7DAE9-B8A4-4866-A663-547DB11C2CF6}" srcOrd="0" destOrd="0" presId="urn:microsoft.com/office/officeart/2018/2/layout/IconVerticalSolidList"/>
    <dgm:cxn modelId="{6DDF8849-4A27-46BB-BF79-AC9162B285A5}" type="presOf" srcId="{3C59B927-A512-455F-BBDA-082A430EB736}" destId="{0BFBC4AD-BA94-4741-864B-56B38FC6C264}" srcOrd="0" destOrd="0" presId="urn:microsoft.com/office/officeart/2018/2/layout/IconVerticalSolidList"/>
    <dgm:cxn modelId="{0CDE7351-7334-4909-8949-6AD0308B3CE4}" srcId="{54C64FED-CC20-4993-9EA9-32266AB2936C}" destId="{B2E98BE7-ACF6-4812-A31D-71F413799769}" srcOrd="1" destOrd="0" parTransId="{D4C69B11-A23B-4D35-84BF-B7AC75B7E0DE}" sibTransId="{1B46B43A-BDF2-4A07-8E2C-D07FDCF764A4}"/>
    <dgm:cxn modelId="{1BF6047D-12D0-4C8E-9B7C-AE1949C65307}" type="presOf" srcId="{B2E98BE7-ACF6-4812-A31D-71F413799769}" destId="{F5EF75F1-27FC-445E-9409-1D5FEA6FA5F6}" srcOrd="0" destOrd="0" presId="urn:microsoft.com/office/officeart/2018/2/layout/IconVerticalSolidList"/>
    <dgm:cxn modelId="{8B98E386-F61A-4FCD-AAA4-FEBF0FEE6762}" srcId="{54C64FED-CC20-4993-9EA9-32266AB2936C}" destId="{590A3D03-42DF-401C-89A6-97A25C6665A8}" srcOrd="2" destOrd="0" parTransId="{61883E3B-692A-4770-95B3-FDB2BDF1E4C9}" sibTransId="{41758A7B-1D06-44E3-AEF4-0BC0919209A3}"/>
    <dgm:cxn modelId="{6A8E32A1-4FA2-488D-A4E9-BB32D17FA734}" type="presParOf" srcId="{506CB06D-7239-4191-8413-FB5081CD3684}" destId="{09263D39-BE74-4FCC-8CAD-46446AA8F075}" srcOrd="0" destOrd="0" presId="urn:microsoft.com/office/officeart/2018/2/layout/IconVerticalSolidList"/>
    <dgm:cxn modelId="{8A973D5A-B49E-47FC-99A0-8D7E26C49147}" type="presParOf" srcId="{09263D39-BE74-4FCC-8CAD-46446AA8F075}" destId="{4B79C356-0D01-4A62-970B-35ACE439C754}" srcOrd="0" destOrd="0" presId="urn:microsoft.com/office/officeart/2018/2/layout/IconVerticalSolidList"/>
    <dgm:cxn modelId="{7C7EF5A6-3D2F-42AB-A58C-714189DC5C69}" type="presParOf" srcId="{09263D39-BE74-4FCC-8CAD-46446AA8F075}" destId="{CBE1306E-2EC9-4346-BB01-A0F305CF20E5}" srcOrd="1" destOrd="0" presId="urn:microsoft.com/office/officeart/2018/2/layout/IconVerticalSolidList"/>
    <dgm:cxn modelId="{E785BEED-EBD4-430B-A17C-082A7D7CA6A0}" type="presParOf" srcId="{09263D39-BE74-4FCC-8CAD-46446AA8F075}" destId="{BEDE9B13-FCBB-4F87-BD56-7447FE60E969}" srcOrd="2" destOrd="0" presId="urn:microsoft.com/office/officeart/2018/2/layout/IconVerticalSolidList"/>
    <dgm:cxn modelId="{A8F69B94-EAA7-432D-B342-5CAAC7CA894A}" type="presParOf" srcId="{09263D39-BE74-4FCC-8CAD-46446AA8F075}" destId="{C6C5858B-2E95-4428-8225-82490EE7CA33}" srcOrd="3" destOrd="0" presId="urn:microsoft.com/office/officeart/2018/2/layout/IconVerticalSolidList"/>
    <dgm:cxn modelId="{F88522C8-CB2B-4F99-8083-3436C4F1A2E4}" type="presParOf" srcId="{506CB06D-7239-4191-8413-FB5081CD3684}" destId="{52A66E44-2BC5-4A44-9654-435A47AF41EB}" srcOrd="1" destOrd="0" presId="urn:microsoft.com/office/officeart/2018/2/layout/IconVerticalSolidList"/>
    <dgm:cxn modelId="{E798D3CE-3A99-4F16-AB3B-7DC3DC074AA1}" type="presParOf" srcId="{506CB06D-7239-4191-8413-FB5081CD3684}" destId="{2018A726-30C7-4558-B600-BE61D6F4D474}" srcOrd="2" destOrd="0" presId="urn:microsoft.com/office/officeart/2018/2/layout/IconVerticalSolidList"/>
    <dgm:cxn modelId="{C8E990C9-6D52-4246-AC98-CBE4CE4BF0F8}" type="presParOf" srcId="{2018A726-30C7-4558-B600-BE61D6F4D474}" destId="{8F4011E1-0738-4D1D-82A4-5A5611DE5A2C}" srcOrd="0" destOrd="0" presId="urn:microsoft.com/office/officeart/2018/2/layout/IconVerticalSolidList"/>
    <dgm:cxn modelId="{10310F9F-7EE0-4F94-B330-39862F07B008}" type="presParOf" srcId="{2018A726-30C7-4558-B600-BE61D6F4D474}" destId="{3801882B-D59A-4CF2-A1C1-6675AAC26865}" srcOrd="1" destOrd="0" presId="urn:microsoft.com/office/officeart/2018/2/layout/IconVerticalSolidList"/>
    <dgm:cxn modelId="{B3C3E343-79C9-41B9-A8FD-9CA15A53BC43}" type="presParOf" srcId="{2018A726-30C7-4558-B600-BE61D6F4D474}" destId="{BA83ADB3-448D-4304-8243-F130CFB1040D}" srcOrd="2" destOrd="0" presId="urn:microsoft.com/office/officeart/2018/2/layout/IconVerticalSolidList"/>
    <dgm:cxn modelId="{84DEA7F1-22DA-444A-868E-77D2CBB1B1A5}" type="presParOf" srcId="{2018A726-30C7-4558-B600-BE61D6F4D474}" destId="{F5EF75F1-27FC-445E-9409-1D5FEA6FA5F6}" srcOrd="3" destOrd="0" presId="urn:microsoft.com/office/officeart/2018/2/layout/IconVerticalSolidList"/>
    <dgm:cxn modelId="{218E432A-0D61-49FE-BEEC-13D329914970}" type="presParOf" srcId="{506CB06D-7239-4191-8413-FB5081CD3684}" destId="{CB5F5A42-B981-4882-B6E5-A8BF31EB65E2}" srcOrd="3" destOrd="0" presId="urn:microsoft.com/office/officeart/2018/2/layout/IconVerticalSolidList"/>
    <dgm:cxn modelId="{31605FF2-6511-410E-82A5-26661D912249}" type="presParOf" srcId="{506CB06D-7239-4191-8413-FB5081CD3684}" destId="{53C38C73-726A-46A5-AF51-6F82C357627D}" srcOrd="4" destOrd="0" presId="urn:microsoft.com/office/officeart/2018/2/layout/IconVerticalSolidList"/>
    <dgm:cxn modelId="{1CB0ADC1-7E48-4643-B198-B73A0510D487}" type="presParOf" srcId="{53C38C73-726A-46A5-AF51-6F82C357627D}" destId="{FA11279D-0D17-4963-B658-D1EC4AB3741D}" srcOrd="0" destOrd="0" presId="urn:microsoft.com/office/officeart/2018/2/layout/IconVerticalSolidList"/>
    <dgm:cxn modelId="{BA1F2B54-9843-45D9-B343-1FA5C23B1600}" type="presParOf" srcId="{53C38C73-726A-46A5-AF51-6F82C357627D}" destId="{B8E51DDD-6417-47BA-BB5C-A2F79355AC8C}" srcOrd="1" destOrd="0" presId="urn:microsoft.com/office/officeart/2018/2/layout/IconVerticalSolidList"/>
    <dgm:cxn modelId="{44112B1B-DC7A-40B3-97F5-098585EF7C43}" type="presParOf" srcId="{53C38C73-726A-46A5-AF51-6F82C357627D}" destId="{F84DBBC8-7219-4477-8356-6A194F32EB10}" srcOrd="2" destOrd="0" presId="urn:microsoft.com/office/officeart/2018/2/layout/IconVerticalSolidList"/>
    <dgm:cxn modelId="{3227328F-56DF-4AC2-A544-00FCB6486B83}" type="presParOf" srcId="{53C38C73-726A-46A5-AF51-6F82C357627D}" destId="{2CD7DAE9-B8A4-4866-A663-547DB11C2CF6}" srcOrd="3" destOrd="0" presId="urn:microsoft.com/office/officeart/2018/2/layout/IconVerticalSolidList"/>
    <dgm:cxn modelId="{731B5818-FB4A-4CC0-AAFE-1A6C108E4D6D}" type="presParOf" srcId="{506CB06D-7239-4191-8413-FB5081CD3684}" destId="{1B76FF01-2C07-4717-A41F-03376BD101E5}" srcOrd="5" destOrd="0" presId="urn:microsoft.com/office/officeart/2018/2/layout/IconVerticalSolidList"/>
    <dgm:cxn modelId="{FDD04650-24A4-4C5F-A8E1-791200DC205F}" type="presParOf" srcId="{506CB06D-7239-4191-8413-FB5081CD3684}" destId="{53BABEFC-ADAB-4C2F-9F74-43239245CDC3}" srcOrd="6" destOrd="0" presId="urn:microsoft.com/office/officeart/2018/2/layout/IconVerticalSolidList"/>
    <dgm:cxn modelId="{167151D7-8523-4727-BFE4-0D3903A9427E}" type="presParOf" srcId="{53BABEFC-ADAB-4C2F-9F74-43239245CDC3}" destId="{443B3D73-4FE4-4243-A9E3-DA8F56CF0EC5}" srcOrd="0" destOrd="0" presId="urn:microsoft.com/office/officeart/2018/2/layout/IconVerticalSolidList"/>
    <dgm:cxn modelId="{7F7E51BE-6EFC-4F77-B89D-A13DB91C0194}" type="presParOf" srcId="{53BABEFC-ADAB-4C2F-9F74-43239245CDC3}" destId="{FDDF9D1A-6C08-435D-8FEF-BFD552C4A8E6}" srcOrd="1" destOrd="0" presId="urn:microsoft.com/office/officeart/2018/2/layout/IconVerticalSolidList"/>
    <dgm:cxn modelId="{B2D8B1AD-34CB-4EBD-9570-347477CB06D6}" type="presParOf" srcId="{53BABEFC-ADAB-4C2F-9F74-43239245CDC3}" destId="{EF653E99-2791-4185-8334-6493201AE68E}" srcOrd="2" destOrd="0" presId="urn:microsoft.com/office/officeart/2018/2/layout/IconVerticalSolidList"/>
    <dgm:cxn modelId="{3BFD8BA3-0C92-4D96-A66E-2C176723E072}" type="presParOf" srcId="{53BABEFC-ADAB-4C2F-9F74-43239245CDC3}" destId="{0BFBC4AD-BA94-4741-864B-56B38FC6C26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FDC339-256D-4CEB-839D-A72D40BE6A1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A5DCBFA-7526-4624-A017-2E9A37ABBCCB}">
      <dgm:prSet/>
      <dgm:spPr/>
      <dgm:t>
        <a:bodyPr/>
        <a:lstStyle/>
        <a:p>
          <a:r>
            <a:rPr lang="en-US"/>
            <a:t>Channels</a:t>
          </a:r>
        </a:p>
      </dgm:t>
    </dgm:pt>
    <dgm:pt modelId="{639ADC75-7349-4C94-8AC0-69E112F03319}" type="parTrans" cxnId="{530FF7F4-BF34-4A58-BACE-AFBFCAB176EA}">
      <dgm:prSet/>
      <dgm:spPr/>
      <dgm:t>
        <a:bodyPr/>
        <a:lstStyle/>
        <a:p>
          <a:endParaRPr lang="en-US"/>
        </a:p>
      </dgm:t>
    </dgm:pt>
    <dgm:pt modelId="{86054094-A968-45BB-96F5-42C9B775911D}" type="sibTrans" cxnId="{530FF7F4-BF34-4A58-BACE-AFBFCAB176EA}">
      <dgm:prSet/>
      <dgm:spPr/>
      <dgm:t>
        <a:bodyPr/>
        <a:lstStyle/>
        <a:p>
          <a:endParaRPr lang="en-US"/>
        </a:p>
      </dgm:t>
    </dgm:pt>
    <dgm:pt modelId="{623AF8E9-D368-4F28-883D-4EA6AFD012D2}">
      <dgm:prSet/>
      <dgm:spPr/>
      <dgm:t>
        <a:bodyPr/>
        <a:lstStyle/>
        <a:p>
          <a:r>
            <a:rPr lang="en-US"/>
            <a:t>Zones</a:t>
          </a:r>
        </a:p>
      </dgm:t>
    </dgm:pt>
    <dgm:pt modelId="{7306BE4F-8106-49FD-B6D3-52CB101C8552}" type="parTrans" cxnId="{AC85E01A-FFA6-4118-91AB-87BD277ABEA1}">
      <dgm:prSet/>
      <dgm:spPr/>
      <dgm:t>
        <a:bodyPr/>
        <a:lstStyle/>
        <a:p>
          <a:endParaRPr lang="en-US"/>
        </a:p>
      </dgm:t>
    </dgm:pt>
    <dgm:pt modelId="{8CFD6B3F-9468-4C82-B7A7-429052960197}" type="sibTrans" cxnId="{AC85E01A-FFA6-4118-91AB-87BD277ABEA1}">
      <dgm:prSet/>
      <dgm:spPr/>
      <dgm:t>
        <a:bodyPr/>
        <a:lstStyle/>
        <a:p>
          <a:endParaRPr lang="en-US"/>
        </a:p>
      </dgm:t>
    </dgm:pt>
    <dgm:pt modelId="{AB0BBF71-8044-4CC7-BBAA-389554694A39}">
      <dgm:prSet/>
      <dgm:spPr/>
      <dgm:t>
        <a:bodyPr/>
        <a:lstStyle/>
        <a:p>
          <a:r>
            <a:rPr lang="en-US"/>
            <a:t>RX groups</a:t>
          </a:r>
        </a:p>
      </dgm:t>
    </dgm:pt>
    <dgm:pt modelId="{254BD24E-97CC-44C8-B772-6BC5785BA0D0}" type="parTrans" cxnId="{A317D9C3-E891-4E4E-9839-A9993202C888}">
      <dgm:prSet/>
      <dgm:spPr/>
      <dgm:t>
        <a:bodyPr/>
        <a:lstStyle/>
        <a:p>
          <a:endParaRPr lang="en-US"/>
        </a:p>
      </dgm:t>
    </dgm:pt>
    <dgm:pt modelId="{D80A4AC6-6B65-4AB0-AB5F-89EBEF3A8145}" type="sibTrans" cxnId="{A317D9C3-E891-4E4E-9839-A9993202C888}">
      <dgm:prSet/>
      <dgm:spPr/>
      <dgm:t>
        <a:bodyPr/>
        <a:lstStyle/>
        <a:p>
          <a:endParaRPr lang="en-US"/>
        </a:p>
      </dgm:t>
    </dgm:pt>
    <dgm:pt modelId="{5F5DCCE1-3122-4972-8A03-AA3F2A8ACAD3}">
      <dgm:prSet/>
      <dgm:spPr/>
      <dgm:t>
        <a:bodyPr/>
        <a:lstStyle/>
        <a:p>
          <a:r>
            <a:rPr lang="en-US"/>
            <a:t>Scan Lists </a:t>
          </a:r>
        </a:p>
      </dgm:t>
    </dgm:pt>
    <dgm:pt modelId="{EFAE469E-E7F2-4C5A-AA0C-1363850BD260}" type="parTrans" cxnId="{F3B03D1F-D672-43B5-9313-D58678223F59}">
      <dgm:prSet/>
      <dgm:spPr/>
      <dgm:t>
        <a:bodyPr/>
        <a:lstStyle/>
        <a:p>
          <a:endParaRPr lang="en-US"/>
        </a:p>
      </dgm:t>
    </dgm:pt>
    <dgm:pt modelId="{7CE466EB-81E6-4945-8C95-FFBBC7C40356}" type="sibTrans" cxnId="{F3B03D1F-D672-43B5-9313-D58678223F59}">
      <dgm:prSet/>
      <dgm:spPr/>
      <dgm:t>
        <a:bodyPr/>
        <a:lstStyle/>
        <a:p>
          <a:endParaRPr lang="en-US"/>
        </a:p>
      </dgm:t>
    </dgm:pt>
    <dgm:pt modelId="{E20A24B0-464D-412A-AE4B-07CBD7B50A06}">
      <dgm:prSet/>
      <dgm:spPr/>
      <dgm:t>
        <a:bodyPr/>
        <a:lstStyle/>
        <a:p>
          <a:r>
            <a:rPr lang="en-US"/>
            <a:t>Digital Contacts – Both Talkgroup and Individual IDs</a:t>
          </a:r>
        </a:p>
      </dgm:t>
    </dgm:pt>
    <dgm:pt modelId="{439FD949-833F-40DC-B4C7-C140E9582472}" type="parTrans" cxnId="{F7C65066-8C74-4F5A-B058-0F89E2B3BE10}">
      <dgm:prSet/>
      <dgm:spPr/>
      <dgm:t>
        <a:bodyPr/>
        <a:lstStyle/>
        <a:p>
          <a:endParaRPr lang="en-US"/>
        </a:p>
      </dgm:t>
    </dgm:pt>
    <dgm:pt modelId="{018A4DDA-8831-4642-96A7-FB7A7CA9D445}" type="sibTrans" cxnId="{F7C65066-8C74-4F5A-B058-0F89E2B3BE10}">
      <dgm:prSet/>
      <dgm:spPr/>
      <dgm:t>
        <a:bodyPr/>
        <a:lstStyle/>
        <a:p>
          <a:endParaRPr lang="en-US"/>
        </a:p>
      </dgm:t>
    </dgm:pt>
    <dgm:pt modelId="{83613858-A3CE-4E10-A051-19F72A52D0A8}">
      <dgm:prSet/>
      <dgm:spPr/>
      <dgm:t>
        <a:bodyPr/>
        <a:lstStyle/>
        <a:p>
          <a:r>
            <a:rPr lang="en-US"/>
            <a:t>DMR ID</a:t>
          </a:r>
        </a:p>
      </dgm:t>
    </dgm:pt>
    <dgm:pt modelId="{D2C55516-7834-40D5-803A-5245B1D4DCDF}" type="parTrans" cxnId="{3A21F850-31A6-4702-A653-E85DD5B41923}">
      <dgm:prSet/>
      <dgm:spPr/>
      <dgm:t>
        <a:bodyPr/>
        <a:lstStyle/>
        <a:p>
          <a:endParaRPr lang="en-US"/>
        </a:p>
      </dgm:t>
    </dgm:pt>
    <dgm:pt modelId="{C88A0783-F709-4EF8-82C3-AD93BD5A99C6}" type="sibTrans" cxnId="{3A21F850-31A6-4702-A653-E85DD5B41923}">
      <dgm:prSet/>
      <dgm:spPr/>
      <dgm:t>
        <a:bodyPr/>
        <a:lstStyle/>
        <a:p>
          <a:endParaRPr lang="en-US"/>
        </a:p>
      </dgm:t>
    </dgm:pt>
    <dgm:pt modelId="{BFBB3976-BDD2-43E7-B225-9F68450404A6}" type="pres">
      <dgm:prSet presAssocID="{22FDC339-256D-4CEB-839D-A72D40BE6A14}" presName="linear" presStyleCnt="0">
        <dgm:presLayoutVars>
          <dgm:animLvl val="lvl"/>
          <dgm:resizeHandles val="exact"/>
        </dgm:presLayoutVars>
      </dgm:prSet>
      <dgm:spPr/>
    </dgm:pt>
    <dgm:pt modelId="{32A370F2-1B5D-4FD7-A512-B388AB185C7B}" type="pres">
      <dgm:prSet presAssocID="{1A5DCBFA-7526-4624-A017-2E9A37ABBCCB}" presName="parentText" presStyleLbl="node1" presStyleIdx="0" presStyleCnt="6">
        <dgm:presLayoutVars>
          <dgm:chMax val="0"/>
          <dgm:bulletEnabled val="1"/>
        </dgm:presLayoutVars>
      </dgm:prSet>
      <dgm:spPr/>
    </dgm:pt>
    <dgm:pt modelId="{A0B1A742-0A94-4AD1-A713-EED64125358C}" type="pres">
      <dgm:prSet presAssocID="{86054094-A968-45BB-96F5-42C9B775911D}" presName="spacer" presStyleCnt="0"/>
      <dgm:spPr/>
    </dgm:pt>
    <dgm:pt modelId="{1164C757-D420-4D8A-8893-C6641AAC5A78}" type="pres">
      <dgm:prSet presAssocID="{623AF8E9-D368-4F28-883D-4EA6AFD012D2}" presName="parentText" presStyleLbl="node1" presStyleIdx="1" presStyleCnt="6">
        <dgm:presLayoutVars>
          <dgm:chMax val="0"/>
          <dgm:bulletEnabled val="1"/>
        </dgm:presLayoutVars>
      </dgm:prSet>
      <dgm:spPr/>
    </dgm:pt>
    <dgm:pt modelId="{43F8D25B-06AE-4ABA-A694-BE73CC6DDD5F}" type="pres">
      <dgm:prSet presAssocID="{8CFD6B3F-9468-4C82-B7A7-429052960197}" presName="spacer" presStyleCnt="0"/>
      <dgm:spPr/>
    </dgm:pt>
    <dgm:pt modelId="{1CB5CB4C-A667-4EB1-BC1F-8F1B99C0E4E2}" type="pres">
      <dgm:prSet presAssocID="{AB0BBF71-8044-4CC7-BBAA-389554694A39}" presName="parentText" presStyleLbl="node1" presStyleIdx="2" presStyleCnt="6">
        <dgm:presLayoutVars>
          <dgm:chMax val="0"/>
          <dgm:bulletEnabled val="1"/>
        </dgm:presLayoutVars>
      </dgm:prSet>
      <dgm:spPr/>
    </dgm:pt>
    <dgm:pt modelId="{7F4FCFE4-2C65-4E77-B767-0B7EACDC281C}" type="pres">
      <dgm:prSet presAssocID="{D80A4AC6-6B65-4AB0-AB5F-89EBEF3A8145}" presName="spacer" presStyleCnt="0"/>
      <dgm:spPr/>
    </dgm:pt>
    <dgm:pt modelId="{7709133E-12FA-413B-8CF1-0F9EF40BA4CC}" type="pres">
      <dgm:prSet presAssocID="{5F5DCCE1-3122-4972-8A03-AA3F2A8ACAD3}" presName="parentText" presStyleLbl="node1" presStyleIdx="3" presStyleCnt="6">
        <dgm:presLayoutVars>
          <dgm:chMax val="0"/>
          <dgm:bulletEnabled val="1"/>
        </dgm:presLayoutVars>
      </dgm:prSet>
      <dgm:spPr/>
    </dgm:pt>
    <dgm:pt modelId="{26668906-65C4-48B0-8512-62000000FCAE}" type="pres">
      <dgm:prSet presAssocID="{7CE466EB-81E6-4945-8C95-FFBBC7C40356}" presName="spacer" presStyleCnt="0"/>
      <dgm:spPr/>
    </dgm:pt>
    <dgm:pt modelId="{8D38BDC3-EF17-499E-A733-60B90FBEFDFB}" type="pres">
      <dgm:prSet presAssocID="{E20A24B0-464D-412A-AE4B-07CBD7B50A06}" presName="parentText" presStyleLbl="node1" presStyleIdx="4" presStyleCnt="6">
        <dgm:presLayoutVars>
          <dgm:chMax val="0"/>
          <dgm:bulletEnabled val="1"/>
        </dgm:presLayoutVars>
      </dgm:prSet>
      <dgm:spPr/>
    </dgm:pt>
    <dgm:pt modelId="{AF642B67-1285-4499-BC8A-CEB2D963EE31}" type="pres">
      <dgm:prSet presAssocID="{018A4DDA-8831-4642-96A7-FB7A7CA9D445}" presName="spacer" presStyleCnt="0"/>
      <dgm:spPr/>
    </dgm:pt>
    <dgm:pt modelId="{5F4B93DB-E60D-4FB2-8ABB-FC1D5F0FB2E7}" type="pres">
      <dgm:prSet presAssocID="{83613858-A3CE-4E10-A051-19F72A52D0A8}" presName="parentText" presStyleLbl="node1" presStyleIdx="5" presStyleCnt="6">
        <dgm:presLayoutVars>
          <dgm:chMax val="0"/>
          <dgm:bulletEnabled val="1"/>
        </dgm:presLayoutVars>
      </dgm:prSet>
      <dgm:spPr/>
    </dgm:pt>
  </dgm:ptLst>
  <dgm:cxnLst>
    <dgm:cxn modelId="{07FC3301-6710-4817-A576-06B50EFAE17C}" type="presOf" srcId="{1A5DCBFA-7526-4624-A017-2E9A37ABBCCB}" destId="{32A370F2-1B5D-4FD7-A512-B388AB185C7B}" srcOrd="0" destOrd="0" presId="urn:microsoft.com/office/officeart/2005/8/layout/vList2"/>
    <dgm:cxn modelId="{AC85E01A-FFA6-4118-91AB-87BD277ABEA1}" srcId="{22FDC339-256D-4CEB-839D-A72D40BE6A14}" destId="{623AF8E9-D368-4F28-883D-4EA6AFD012D2}" srcOrd="1" destOrd="0" parTransId="{7306BE4F-8106-49FD-B6D3-52CB101C8552}" sibTransId="{8CFD6B3F-9468-4C82-B7A7-429052960197}"/>
    <dgm:cxn modelId="{6C6B6F1D-935A-4199-B7B5-B77011EC5C8D}" type="presOf" srcId="{AB0BBF71-8044-4CC7-BBAA-389554694A39}" destId="{1CB5CB4C-A667-4EB1-BC1F-8F1B99C0E4E2}" srcOrd="0" destOrd="0" presId="urn:microsoft.com/office/officeart/2005/8/layout/vList2"/>
    <dgm:cxn modelId="{F3B03D1F-D672-43B5-9313-D58678223F59}" srcId="{22FDC339-256D-4CEB-839D-A72D40BE6A14}" destId="{5F5DCCE1-3122-4972-8A03-AA3F2A8ACAD3}" srcOrd="3" destOrd="0" parTransId="{EFAE469E-E7F2-4C5A-AA0C-1363850BD260}" sibTransId="{7CE466EB-81E6-4945-8C95-FFBBC7C40356}"/>
    <dgm:cxn modelId="{636AA65D-0D97-46E9-B777-ED6FBD366944}" type="presOf" srcId="{5F5DCCE1-3122-4972-8A03-AA3F2A8ACAD3}" destId="{7709133E-12FA-413B-8CF1-0F9EF40BA4CC}" srcOrd="0" destOrd="0" presId="urn:microsoft.com/office/officeart/2005/8/layout/vList2"/>
    <dgm:cxn modelId="{F7C65066-8C74-4F5A-B058-0F89E2B3BE10}" srcId="{22FDC339-256D-4CEB-839D-A72D40BE6A14}" destId="{E20A24B0-464D-412A-AE4B-07CBD7B50A06}" srcOrd="4" destOrd="0" parTransId="{439FD949-833F-40DC-B4C7-C140E9582472}" sibTransId="{018A4DDA-8831-4642-96A7-FB7A7CA9D445}"/>
    <dgm:cxn modelId="{3A21F850-31A6-4702-A653-E85DD5B41923}" srcId="{22FDC339-256D-4CEB-839D-A72D40BE6A14}" destId="{83613858-A3CE-4E10-A051-19F72A52D0A8}" srcOrd="5" destOrd="0" parTransId="{D2C55516-7834-40D5-803A-5245B1D4DCDF}" sibTransId="{C88A0783-F709-4EF8-82C3-AD93BD5A99C6}"/>
    <dgm:cxn modelId="{82E6C252-A997-494B-BBC4-A2926725C31B}" type="presOf" srcId="{E20A24B0-464D-412A-AE4B-07CBD7B50A06}" destId="{8D38BDC3-EF17-499E-A733-60B90FBEFDFB}" srcOrd="0" destOrd="0" presId="urn:microsoft.com/office/officeart/2005/8/layout/vList2"/>
    <dgm:cxn modelId="{FA98CEAF-5171-4288-8264-2A71A1593C7E}" type="presOf" srcId="{22FDC339-256D-4CEB-839D-A72D40BE6A14}" destId="{BFBB3976-BDD2-43E7-B225-9F68450404A6}" srcOrd="0" destOrd="0" presId="urn:microsoft.com/office/officeart/2005/8/layout/vList2"/>
    <dgm:cxn modelId="{CE76D6C2-459D-4A99-B72F-8A185C442A8E}" type="presOf" srcId="{623AF8E9-D368-4F28-883D-4EA6AFD012D2}" destId="{1164C757-D420-4D8A-8893-C6641AAC5A78}" srcOrd="0" destOrd="0" presId="urn:microsoft.com/office/officeart/2005/8/layout/vList2"/>
    <dgm:cxn modelId="{A317D9C3-E891-4E4E-9839-A9993202C888}" srcId="{22FDC339-256D-4CEB-839D-A72D40BE6A14}" destId="{AB0BBF71-8044-4CC7-BBAA-389554694A39}" srcOrd="2" destOrd="0" parTransId="{254BD24E-97CC-44C8-B772-6BC5785BA0D0}" sibTransId="{D80A4AC6-6B65-4AB0-AB5F-89EBEF3A8145}"/>
    <dgm:cxn modelId="{CA4401E1-D8B9-4829-96F2-DE5296DCA0A0}" type="presOf" srcId="{83613858-A3CE-4E10-A051-19F72A52D0A8}" destId="{5F4B93DB-E60D-4FB2-8ABB-FC1D5F0FB2E7}" srcOrd="0" destOrd="0" presId="urn:microsoft.com/office/officeart/2005/8/layout/vList2"/>
    <dgm:cxn modelId="{530FF7F4-BF34-4A58-BACE-AFBFCAB176EA}" srcId="{22FDC339-256D-4CEB-839D-A72D40BE6A14}" destId="{1A5DCBFA-7526-4624-A017-2E9A37ABBCCB}" srcOrd="0" destOrd="0" parTransId="{639ADC75-7349-4C94-8AC0-69E112F03319}" sibTransId="{86054094-A968-45BB-96F5-42C9B775911D}"/>
    <dgm:cxn modelId="{4D292FF1-E52D-4776-B8BA-F23384ECAF7E}" type="presParOf" srcId="{BFBB3976-BDD2-43E7-B225-9F68450404A6}" destId="{32A370F2-1B5D-4FD7-A512-B388AB185C7B}" srcOrd="0" destOrd="0" presId="urn:microsoft.com/office/officeart/2005/8/layout/vList2"/>
    <dgm:cxn modelId="{E487A6A2-4FF4-4109-B3FA-40FAC772FB64}" type="presParOf" srcId="{BFBB3976-BDD2-43E7-B225-9F68450404A6}" destId="{A0B1A742-0A94-4AD1-A713-EED64125358C}" srcOrd="1" destOrd="0" presId="urn:microsoft.com/office/officeart/2005/8/layout/vList2"/>
    <dgm:cxn modelId="{0603F8A6-8D42-4DBC-A6D5-915123181CA2}" type="presParOf" srcId="{BFBB3976-BDD2-43E7-B225-9F68450404A6}" destId="{1164C757-D420-4D8A-8893-C6641AAC5A78}" srcOrd="2" destOrd="0" presId="urn:microsoft.com/office/officeart/2005/8/layout/vList2"/>
    <dgm:cxn modelId="{6692ED1C-334A-430B-8CFB-805357B85AEA}" type="presParOf" srcId="{BFBB3976-BDD2-43E7-B225-9F68450404A6}" destId="{43F8D25B-06AE-4ABA-A694-BE73CC6DDD5F}" srcOrd="3" destOrd="0" presId="urn:microsoft.com/office/officeart/2005/8/layout/vList2"/>
    <dgm:cxn modelId="{5ED42D1C-7ECB-485C-830F-112D32CB46B3}" type="presParOf" srcId="{BFBB3976-BDD2-43E7-B225-9F68450404A6}" destId="{1CB5CB4C-A667-4EB1-BC1F-8F1B99C0E4E2}" srcOrd="4" destOrd="0" presId="urn:microsoft.com/office/officeart/2005/8/layout/vList2"/>
    <dgm:cxn modelId="{64D6C4B7-DC50-4800-96C3-BE27206E6030}" type="presParOf" srcId="{BFBB3976-BDD2-43E7-B225-9F68450404A6}" destId="{7F4FCFE4-2C65-4E77-B767-0B7EACDC281C}" srcOrd="5" destOrd="0" presId="urn:microsoft.com/office/officeart/2005/8/layout/vList2"/>
    <dgm:cxn modelId="{7BCD773F-1B0E-4412-AD2D-A4E1D33C159D}" type="presParOf" srcId="{BFBB3976-BDD2-43E7-B225-9F68450404A6}" destId="{7709133E-12FA-413B-8CF1-0F9EF40BA4CC}" srcOrd="6" destOrd="0" presId="urn:microsoft.com/office/officeart/2005/8/layout/vList2"/>
    <dgm:cxn modelId="{17071AE9-81E6-4185-BA39-220C9730875D}" type="presParOf" srcId="{BFBB3976-BDD2-43E7-B225-9F68450404A6}" destId="{26668906-65C4-48B0-8512-62000000FCAE}" srcOrd="7" destOrd="0" presId="urn:microsoft.com/office/officeart/2005/8/layout/vList2"/>
    <dgm:cxn modelId="{908309A5-808E-45E7-B0F0-0437206E3144}" type="presParOf" srcId="{BFBB3976-BDD2-43E7-B225-9F68450404A6}" destId="{8D38BDC3-EF17-499E-A733-60B90FBEFDFB}" srcOrd="8" destOrd="0" presId="urn:microsoft.com/office/officeart/2005/8/layout/vList2"/>
    <dgm:cxn modelId="{165DC86B-3AC5-4C93-A9CC-EF1198B4F8E9}" type="presParOf" srcId="{BFBB3976-BDD2-43E7-B225-9F68450404A6}" destId="{AF642B67-1285-4499-BC8A-CEB2D963EE31}" srcOrd="9" destOrd="0" presId="urn:microsoft.com/office/officeart/2005/8/layout/vList2"/>
    <dgm:cxn modelId="{D449480A-672A-492D-8667-5AB7753DA737}" type="presParOf" srcId="{BFBB3976-BDD2-43E7-B225-9F68450404A6}" destId="{5F4B93DB-E60D-4FB2-8ABB-FC1D5F0FB2E7}"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88D2D1-08AD-4A30-AF65-A8E32CD47B2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E40A6D4-CEAB-4BDB-B979-B47233BD1B17}">
      <dgm:prSet/>
      <dgm:spPr/>
      <dgm:t>
        <a:bodyPr/>
        <a:lstStyle/>
        <a:p>
          <a:r>
            <a:rPr lang="en-US" dirty="0"/>
            <a:t>N4HRS</a:t>
          </a:r>
        </a:p>
      </dgm:t>
    </dgm:pt>
    <dgm:pt modelId="{03C7D73F-F040-429D-B86D-D871C0B68DC2}" type="parTrans" cxnId="{5C956E59-0389-4E68-9F26-94A498686ADC}">
      <dgm:prSet/>
      <dgm:spPr/>
      <dgm:t>
        <a:bodyPr/>
        <a:lstStyle/>
        <a:p>
          <a:endParaRPr lang="en-US"/>
        </a:p>
      </dgm:t>
    </dgm:pt>
    <dgm:pt modelId="{FFFDEF09-7D42-4E65-8DFF-B817E5DDBB82}" type="sibTrans" cxnId="{5C956E59-0389-4E68-9F26-94A498686ADC}">
      <dgm:prSet/>
      <dgm:spPr/>
      <dgm:t>
        <a:bodyPr/>
        <a:lstStyle/>
        <a:p>
          <a:endParaRPr lang="en-US"/>
        </a:p>
      </dgm:t>
    </dgm:pt>
    <dgm:pt modelId="{1311CF6C-31D6-4C4A-9285-318CDFB6CA39}">
      <dgm:prSet/>
      <dgm:spPr/>
      <dgm:t>
        <a:bodyPr/>
        <a:lstStyle/>
        <a:p>
          <a:r>
            <a:rPr lang="en-US" dirty="0"/>
            <a:t>DMR Virginia</a:t>
          </a:r>
        </a:p>
      </dgm:t>
    </dgm:pt>
    <dgm:pt modelId="{2685E8CC-EF9D-4752-8F72-B394C76DDFBE}" type="parTrans" cxnId="{296DB1F0-ADA8-4C5D-AAEE-B16272A22577}">
      <dgm:prSet/>
      <dgm:spPr/>
      <dgm:t>
        <a:bodyPr/>
        <a:lstStyle/>
        <a:p>
          <a:endParaRPr lang="en-US"/>
        </a:p>
      </dgm:t>
    </dgm:pt>
    <dgm:pt modelId="{50E9BE50-83E5-4E12-8CEC-88C8B38A13EC}" type="sibTrans" cxnId="{296DB1F0-ADA8-4C5D-AAEE-B16272A22577}">
      <dgm:prSet/>
      <dgm:spPr/>
      <dgm:t>
        <a:bodyPr/>
        <a:lstStyle/>
        <a:p>
          <a:endParaRPr lang="en-US"/>
        </a:p>
      </dgm:t>
    </dgm:pt>
    <dgm:pt modelId="{1EE31BF4-6863-467B-A64F-D5D11ABBC904}">
      <dgm:prSet/>
      <dgm:spPr/>
      <dgm:t>
        <a:bodyPr/>
        <a:lstStyle/>
        <a:p>
          <a:r>
            <a:rPr lang="en-US" dirty="0"/>
            <a:t>K4USD</a:t>
          </a:r>
        </a:p>
      </dgm:t>
    </dgm:pt>
    <dgm:pt modelId="{F74411BB-49B7-468C-9D2F-D4A977873760}" type="parTrans" cxnId="{B24D10DF-40EA-4032-B851-26E38A9B11F8}">
      <dgm:prSet/>
      <dgm:spPr/>
      <dgm:t>
        <a:bodyPr/>
        <a:lstStyle/>
        <a:p>
          <a:endParaRPr lang="en-US"/>
        </a:p>
      </dgm:t>
    </dgm:pt>
    <dgm:pt modelId="{F0C12396-6B6D-47A4-9246-7270419B97A3}" type="sibTrans" cxnId="{B24D10DF-40EA-4032-B851-26E38A9B11F8}">
      <dgm:prSet/>
      <dgm:spPr/>
      <dgm:t>
        <a:bodyPr/>
        <a:lstStyle/>
        <a:p>
          <a:endParaRPr lang="en-US"/>
        </a:p>
      </dgm:t>
    </dgm:pt>
    <dgm:pt modelId="{0A0F922F-C5FE-400E-8319-7D2B93D5E5B9}">
      <dgm:prSet/>
      <dgm:spPr/>
      <dgm:t>
        <a:bodyPr/>
        <a:lstStyle/>
        <a:p>
          <a:r>
            <a:rPr lang="en-US" dirty="0"/>
            <a:t>Interstate Repeater System </a:t>
          </a:r>
        </a:p>
      </dgm:t>
    </dgm:pt>
    <dgm:pt modelId="{C1D44CBA-6AB5-41D9-B416-15680401585A}" type="parTrans" cxnId="{F61EC53B-3E96-4341-8EAE-6D66660B854E}">
      <dgm:prSet/>
      <dgm:spPr/>
      <dgm:t>
        <a:bodyPr/>
        <a:lstStyle/>
        <a:p>
          <a:endParaRPr lang="en-US"/>
        </a:p>
      </dgm:t>
    </dgm:pt>
    <dgm:pt modelId="{7C409309-F470-4782-8A06-D8B60B7169F9}" type="sibTrans" cxnId="{F61EC53B-3E96-4341-8EAE-6D66660B854E}">
      <dgm:prSet/>
      <dgm:spPr/>
      <dgm:t>
        <a:bodyPr/>
        <a:lstStyle/>
        <a:p>
          <a:endParaRPr lang="en-US"/>
        </a:p>
      </dgm:t>
    </dgm:pt>
    <dgm:pt modelId="{E8B30087-98DC-4FA9-A323-2021A248C8BE}">
      <dgm:prSet/>
      <dgm:spPr/>
      <dgm:t>
        <a:bodyPr/>
        <a:lstStyle/>
        <a:p>
          <a:r>
            <a:rPr lang="en-US" dirty="0"/>
            <a:t>Brandmeister </a:t>
          </a:r>
        </a:p>
      </dgm:t>
    </dgm:pt>
    <dgm:pt modelId="{DBB7143F-0EE1-41B0-8A8B-032B56A214D2}" type="parTrans" cxnId="{09EF22EA-B36C-479D-BF7E-ECE583A7DDF0}">
      <dgm:prSet/>
      <dgm:spPr/>
      <dgm:t>
        <a:bodyPr/>
        <a:lstStyle/>
        <a:p>
          <a:endParaRPr lang="en-US"/>
        </a:p>
      </dgm:t>
    </dgm:pt>
    <dgm:pt modelId="{DBDF819C-7E1B-42A8-B8AF-730DAB1D53C0}" type="sibTrans" cxnId="{09EF22EA-B36C-479D-BF7E-ECE583A7DDF0}">
      <dgm:prSet/>
      <dgm:spPr/>
      <dgm:t>
        <a:bodyPr/>
        <a:lstStyle/>
        <a:p>
          <a:endParaRPr lang="en-US"/>
        </a:p>
      </dgm:t>
    </dgm:pt>
    <dgm:pt modelId="{FF2D17ED-2C91-4EEB-A96C-1918907821D3}" type="pres">
      <dgm:prSet presAssocID="{ED88D2D1-08AD-4A30-AF65-A8E32CD47B2A}" presName="linear" presStyleCnt="0">
        <dgm:presLayoutVars>
          <dgm:animLvl val="lvl"/>
          <dgm:resizeHandles val="exact"/>
        </dgm:presLayoutVars>
      </dgm:prSet>
      <dgm:spPr/>
    </dgm:pt>
    <dgm:pt modelId="{ED1FEE5E-A9F5-4EEA-A5E8-2ACE7DED9CAC}" type="pres">
      <dgm:prSet presAssocID="{9E40A6D4-CEAB-4BDB-B979-B47233BD1B17}" presName="parentText" presStyleLbl="node1" presStyleIdx="0" presStyleCnt="5">
        <dgm:presLayoutVars>
          <dgm:chMax val="0"/>
          <dgm:bulletEnabled val="1"/>
        </dgm:presLayoutVars>
      </dgm:prSet>
      <dgm:spPr/>
    </dgm:pt>
    <dgm:pt modelId="{73398B4B-722B-46C1-8D9D-2B5F48ADDA4E}" type="pres">
      <dgm:prSet presAssocID="{FFFDEF09-7D42-4E65-8DFF-B817E5DDBB82}" presName="spacer" presStyleCnt="0"/>
      <dgm:spPr/>
    </dgm:pt>
    <dgm:pt modelId="{47544E70-E21C-4E48-A81B-87397F9DF0F8}" type="pres">
      <dgm:prSet presAssocID="{1311CF6C-31D6-4C4A-9285-318CDFB6CA39}" presName="parentText" presStyleLbl="node1" presStyleIdx="1" presStyleCnt="5" custLinFactNeighborY="3325">
        <dgm:presLayoutVars>
          <dgm:chMax val="0"/>
          <dgm:bulletEnabled val="1"/>
        </dgm:presLayoutVars>
      </dgm:prSet>
      <dgm:spPr/>
    </dgm:pt>
    <dgm:pt modelId="{93DDD145-79CF-4FAB-920F-C965ED9F9F91}" type="pres">
      <dgm:prSet presAssocID="{50E9BE50-83E5-4E12-8CEC-88C8B38A13EC}" presName="spacer" presStyleCnt="0"/>
      <dgm:spPr/>
    </dgm:pt>
    <dgm:pt modelId="{6635A7C6-5658-4642-92BB-4E2F0543823C}" type="pres">
      <dgm:prSet presAssocID="{1EE31BF4-6863-467B-A64F-D5D11ABBC904}" presName="parentText" presStyleLbl="node1" presStyleIdx="2" presStyleCnt="5">
        <dgm:presLayoutVars>
          <dgm:chMax val="0"/>
          <dgm:bulletEnabled val="1"/>
        </dgm:presLayoutVars>
      </dgm:prSet>
      <dgm:spPr/>
    </dgm:pt>
    <dgm:pt modelId="{11C1458C-BC1A-4A9A-9CEB-A6C80352F315}" type="pres">
      <dgm:prSet presAssocID="{F0C12396-6B6D-47A4-9246-7270419B97A3}" presName="spacer" presStyleCnt="0"/>
      <dgm:spPr/>
    </dgm:pt>
    <dgm:pt modelId="{4D17E368-3ABA-4E37-B7DE-602E032B6B20}" type="pres">
      <dgm:prSet presAssocID="{0A0F922F-C5FE-400E-8319-7D2B93D5E5B9}" presName="parentText" presStyleLbl="node1" presStyleIdx="3" presStyleCnt="5">
        <dgm:presLayoutVars>
          <dgm:chMax val="0"/>
          <dgm:bulletEnabled val="1"/>
        </dgm:presLayoutVars>
      </dgm:prSet>
      <dgm:spPr/>
    </dgm:pt>
    <dgm:pt modelId="{501D0044-981B-492E-AE8C-9B255BC2867C}" type="pres">
      <dgm:prSet presAssocID="{7C409309-F470-4782-8A06-D8B60B7169F9}" presName="spacer" presStyleCnt="0"/>
      <dgm:spPr/>
    </dgm:pt>
    <dgm:pt modelId="{F3C172C4-FD7E-4623-81BE-404B0C2D2770}" type="pres">
      <dgm:prSet presAssocID="{E8B30087-98DC-4FA9-A323-2021A248C8BE}" presName="parentText" presStyleLbl="node1" presStyleIdx="4" presStyleCnt="5">
        <dgm:presLayoutVars>
          <dgm:chMax val="0"/>
          <dgm:bulletEnabled val="1"/>
        </dgm:presLayoutVars>
      </dgm:prSet>
      <dgm:spPr/>
    </dgm:pt>
  </dgm:ptLst>
  <dgm:cxnLst>
    <dgm:cxn modelId="{7658591A-8E97-4FC9-800B-2BBEBD59BE98}" type="presOf" srcId="{1311CF6C-31D6-4C4A-9285-318CDFB6CA39}" destId="{47544E70-E21C-4E48-A81B-87397F9DF0F8}" srcOrd="0" destOrd="0" presId="urn:microsoft.com/office/officeart/2005/8/layout/vList2"/>
    <dgm:cxn modelId="{F61EC53B-3E96-4341-8EAE-6D66660B854E}" srcId="{ED88D2D1-08AD-4A30-AF65-A8E32CD47B2A}" destId="{0A0F922F-C5FE-400E-8319-7D2B93D5E5B9}" srcOrd="3" destOrd="0" parTransId="{C1D44CBA-6AB5-41D9-B416-15680401585A}" sibTransId="{7C409309-F470-4782-8A06-D8B60B7169F9}"/>
    <dgm:cxn modelId="{6DD79463-3AF3-46FA-AF20-C34095EAD496}" type="presOf" srcId="{0A0F922F-C5FE-400E-8319-7D2B93D5E5B9}" destId="{4D17E368-3ABA-4E37-B7DE-602E032B6B20}" srcOrd="0" destOrd="0" presId="urn:microsoft.com/office/officeart/2005/8/layout/vList2"/>
    <dgm:cxn modelId="{BE887844-FE25-40D2-B573-E53E25BB465D}" type="presOf" srcId="{1EE31BF4-6863-467B-A64F-D5D11ABBC904}" destId="{6635A7C6-5658-4642-92BB-4E2F0543823C}" srcOrd="0" destOrd="0" presId="urn:microsoft.com/office/officeart/2005/8/layout/vList2"/>
    <dgm:cxn modelId="{5C956E59-0389-4E68-9F26-94A498686ADC}" srcId="{ED88D2D1-08AD-4A30-AF65-A8E32CD47B2A}" destId="{9E40A6D4-CEAB-4BDB-B979-B47233BD1B17}" srcOrd="0" destOrd="0" parTransId="{03C7D73F-F040-429D-B86D-D871C0B68DC2}" sibTransId="{FFFDEF09-7D42-4E65-8DFF-B817E5DDBB82}"/>
    <dgm:cxn modelId="{DD5C249E-C14C-46AF-A5C2-4D71D4C5113C}" type="presOf" srcId="{9E40A6D4-CEAB-4BDB-B979-B47233BD1B17}" destId="{ED1FEE5E-A9F5-4EEA-A5E8-2ACE7DED9CAC}" srcOrd="0" destOrd="0" presId="urn:microsoft.com/office/officeart/2005/8/layout/vList2"/>
    <dgm:cxn modelId="{08827FC2-A39E-4457-A289-2D9AAC441FC0}" type="presOf" srcId="{E8B30087-98DC-4FA9-A323-2021A248C8BE}" destId="{F3C172C4-FD7E-4623-81BE-404B0C2D2770}" srcOrd="0" destOrd="0" presId="urn:microsoft.com/office/officeart/2005/8/layout/vList2"/>
    <dgm:cxn modelId="{E6E086C5-E321-42CB-B1B9-954ACF31F01F}" type="presOf" srcId="{ED88D2D1-08AD-4A30-AF65-A8E32CD47B2A}" destId="{FF2D17ED-2C91-4EEB-A96C-1918907821D3}" srcOrd="0" destOrd="0" presId="urn:microsoft.com/office/officeart/2005/8/layout/vList2"/>
    <dgm:cxn modelId="{B24D10DF-40EA-4032-B851-26E38A9B11F8}" srcId="{ED88D2D1-08AD-4A30-AF65-A8E32CD47B2A}" destId="{1EE31BF4-6863-467B-A64F-D5D11ABBC904}" srcOrd="2" destOrd="0" parTransId="{F74411BB-49B7-468C-9D2F-D4A977873760}" sibTransId="{F0C12396-6B6D-47A4-9246-7270419B97A3}"/>
    <dgm:cxn modelId="{09EF22EA-B36C-479D-BF7E-ECE583A7DDF0}" srcId="{ED88D2D1-08AD-4A30-AF65-A8E32CD47B2A}" destId="{E8B30087-98DC-4FA9-A323-2021A248C8BE}" srcOrd="4" destOrd="0" parTransId="{DBB7143F-0EE1-41B0-8A8B-032B56A214D2}" sibTransId="{DBDF819C-7E1B-42A8-B8AF-730DAB1D53C0}"/>
    <dgm:cxn modelId="{296DB1F0-ADA8-4C5D-AAEE-B16272A22577}" srcId="{ED88D2D1-08AD-4A30-AF65-A8E32CD47B2A}" destId="{1311CF6C-31D6-4C4A-9285-318CDFB6CA39}" srcOrd="1" destOrd="0" parTransId="{2685E8CC-EF9D-4752-8F72-B394C76DDFBE}" sibTransId="{50E9BE50-83E5-4E12-8CEC-88C8B38A13EC}"/>
    <dgm:cxn modelId="{0E0542E3-4069-4F1C-9D81-ADB5AFDC08FF}" type="presParOf" srcId="{FF2D17ED-2C91-4EEB-A96C-1918907821D3}" destId="{ED1FEE5E-A9F5-4EEA-A5E8-2ACE7DED9CAC}" srcOrd="0" destOrd="0" presId="urn:microsoft.com/office/officeart/2005/8/layout/vList2"/>
    <dgm:cxn modelId="{957BCBE3-51D1-4AD5-8618-71F6DBFD0095}" type="presParOf" srcId="{FF2D17ED-2C91-4EEB-A96C-1918907821D3}" destId="{73398B4B-722B-46C1-8D9D-2B5F48ADDA4E}" srcOrd="1" destOrd="0" presId="urn:microsoft.com/office/officeart/2005/8/layout/vList2"/>
    <dgm:cxn modelId="{BF2CA8A2-9758-4808-AED0-6D2FEF076C36}" type="presParOf" srcId="{FF2D17ED-2C91-4EEB-A96C-1918907821D3}" destId="{47544E70-E21C-4E48-A81B-87397F9DF0F8}" srcOrd="2" destOrd="0" presId="urn:microsoft.com/office/officeart/2005/8/layout/vList2"/>
    <dgm:cxn modelId="{E4A81651-EFF9-4290-B672-C1EC84B89321}" type="presParOf" srcId="{FF2D17ED-2C91-4EEB-A96C-1918907821D3}" destId="{93DDD145-79CF-4FAB-920F-C965ED9F9F91}" srcOrd="3" destOrd="0" presId="urn:microsoft.com/office/officeart/2005/8/layout/vList2"/>
    <dgm:cxn modelId="{EE81EB4E-5B5B-4B5D-913E-BE26C79F6349}" type="presParOf" srcId="{FF2D17ED-2C91-4EEB-A96C-1918907821D3}" destId="{6635A7C6-5658-4642-92BB-4E2F0543823C}" srcOrd="4" destOrd="0" presId="urn:microsoft.com/office/officeart/2005/8/layout/vList2"/>
    <dgm:cxn modelId="{2F3E5863-2B4F-484D-9B57-2721F6205478}" type="presParOf" srcId="{FF2D17ED-2C91-4EEB-A96C-1918907821D3}" destId="{11C1458C-BC1A-4A9A-9CEB-A6C80352F315}" srcOrd="5" destOrd="0" presId="urn:microsoft.com/office/officeart/2005/8/layout/vList2"/>
    <dgm:cxn modelId="{6AB66474-2E91-4C17-8184-9047B9305E2A}" type="presParOf" srcId="{FF2D17ED-2C91-4EEB-A96C-1918907821D3}" destId="{4D17E368-3ABA-4E37-B7DE-602E032B6B20}" srcOrd="6" destOrd="0" presId="urn:microsoft.com/office/officeart/2005/8/layout/vList2"/>
    <dgm:cxn modelId="{3627A015-2CEA-4864-96A8-B2660C9C5260}" type="presParOf" srcId="{FF2D17ED-2C91-4EEB-A96C-1918907821D3}" destId="{501D0044-981B-492E-AE8C-9B255BC2867C}" srcOrd="7" destOrd="0" presId="urn:microsoft.com/office/officeart/2005/8/layout/vList2"/>
    <dgm:cxn modelId="{A83F1D26-3D03-41E1-B367-CFBA5596BB35}" type="presParOf" srcId="{FF2D17ED-2C91-4EEB-A96C-1918907821D3}" destId="{F3C172C4-FD7E-4623-81BE-404B0C2D277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DF11859-4E16-4870-8415-183A1294F86D}"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ED9EE41-4821-4390-974D-52A8E25FE75E}">
      <dgm:prSet/>
      <dgm:spPr/>
      <dgm:t>
        <a:bodyPr/>
        <a:lstStyle/>
        <a:p>
          <a:r>
            <a:rPr lang="en-US" b="0" i="0" dirty="0"/>
            <a:t>Remember that even if you're accessing a home hotspot, it is somebody else's </a:t>
          </a:r>
          <a:r>
            <a:rPr lang="en-US" b="0" i="0" dirty="0" err="1"/>
            <a:t>talkgroup</a:t>
          </a:r>
          <a:r>
            <a:rPr lang="en-US" b="0" i="0" dirty="0"/>
            <a:t> that you are talking on, and courtesy is of the utmost importance on the ham band. </a:t>
          </a:r>
          <a:endParaRPr lang="en-US" dirty="0"/>
        </a:p>
      </dgm:t>
    </dgm:pt>
    <dgm:pt modelId="{1C6558A5-9F15-473C-954E-F91A4485C1EB}" type="parTrans" cxnId="{A65A54D5-26BB-4981-B576-C29EB0D3B9B5}">
      <dgm:prSet/>
      <dgm:spPr/>
      <dgm:t>
        <a:bodyPr/>
        <a:lstStyle/>
        <a:p>
          <a:endParaRPr lang="en-US"/>
        </a:p>
      </dgm:t>
    </dgm:pt>
    <dgm:pt modelId="{0885496B-3F56-4ABF-B762-5A1EA7757176}" type="sibTrans" cxnId="{A65A54D5-26BB-4981-B576-C29EB0D3B9B5}">
      <dgm:prSet/>
      <dgm:spPr/>
      <dgm:t>
        <a:bodyPr/>
        <a:lstStyle/>
        <a:p>
          <a:endParaRPr lang="en-US"/>
        </a:p>
      </dgm:t>
    </dgm:pt>
    <dgm:pt modelId="{10F6BEC7-5B14-40E1-A65E-83841D17586E}">
      <dgm:prSet/>
      <dgm:spPr/>
      <dgm:t>
        <a:bodyPr/>
        <a:lstStyle/>
        <a:p>
          <a:r>
            <a:rPr lang="en-US" b="0" i="0"/>
            <a:t>We want to avoid using wide area talkgroups to carry out lengthy conversations. Suppose you're in North America, the USA worldwide, or even on a busy statewide talkgroup. Talkgroups exist for offloading long QSOs to lesser used talkgroups.  </a:t>
          </a:r>
          <a:endParaRPr lang="en-US"/>
        </a:p>
      </dgm:t>
    </dgm:pt>
    <dgm:pt modelId="{97057A61-258E-44D0-87D3-AEC88A1268DE}" type="parTrans" cxnId="{456D9348-F95F-4FC7-954A-6F47A1231339}">
      <dgm:prSet/>
      <dgm:spPr/>
      <dgm:t>
        <a:bodyPr/>
        <a:lstStyle/>
        <a:p>
          <a:endParaRPr lang="en-US"/>
        </a:p>
      </dgm:t>
    </dgm:pt>
    <dgm:pt modelId="{52D39B53-A331-467D-8586-571994D3733B}" type="sibTrans" cxnId="{456D9348-F95F-4FC7-954A-6F47A1231339}">
      <dgm:prSet/>
      <dgm:spPr/>
      <dgm:t>
        <a:bodyPr/>
        <a:lstStyle/>
        <a:p>
          <a:endParaRPr lang="en-US"/>
        </a:p>
      </dgm:t>
    </dgm:pt>
    <dgm:pt modelId="{C12A6CEB-D08B-456D-B5BC-1BAC67E5BCC8}">
      <dgm:prSet/>
      <dgm:spPr/>
      <dgm:t>
        <a:bodyPr/>
        <a:lstStyle/>
        <a:p>
          <a:r>
            <a:rPr lang="en-US" b="1" i="0"/>
            <a:t>Select the appropriate talkgroup before transmitting and consider the impact of your transmissions</a:t>
          </a:r>
          <a:r>
            <a:rPr lang="en-US" b="0" i="0"/>
            <a:t>.</a:t>
          </a:r>
          <a:endParaRPr lang="en-US"/>
        </a:p>
      </dgm:t>
    </dgm:pt>
    <dgm:pt modelId="{8E6D6759-F756-4647-976D-693039255928}" type="parTrans" cxnId="{6165EE21-BF42-4AC1-86B8-B4450DD0D05C}">
      <dgm:prSet/>
      <dgm:spPr/>
      <dgm:t>
        <a:bodyPr/>
        <a:lstStyle/>
        <a:p>
          <a:endParaRPr lang="en-US"/>
        </a:p>
      </dgm:t>
    </dgm:pt>
    <dgm:pt modelId="{1644187F-ECF3-45C6-8F6C-FECA244E4EFC}" type="sibTrans" cxnId="{6165EE21-BF42-4AC1-86B8-B4450DD0D05C}">
      <dgm:prSet/>
      <dgm:spPr/>
      <dgm:t>
        <a:bodyPr/>
        <a:lstStyle/>
        <a:p>
          <a:endParaRPr lang="en-US"/>
        </a:p>
      </dgm:t>
    </dgm:pt>
    <dgm:pt modelId="{C4805EC4-E6BA-4713-91DA-3145071CC2B6}">
      <dgm:prSet/>
      <dgm:spPr/>
      <dgm:t>
        <a:bodyPr/>
        <a:lstStyle/>
        <a:p>
          <a:r>
            <a:rPr lang="en-US" b="0" i="0"/>
            <a:t>For example –</a:t>
          </a:r>
          <a:r>
            <a:rPr lang="en-US" b="1" i="0"/>
            <a:t> if two users are on the same repeater and want to speak to each other, the best talkgroup to use is Local</a:t>
          </a:r>
          <a:r>
            <a:rPr lang="en-US" b="0" i="0"/>
            <a:t>.</a:t>
          </a:r>
          <a:endParaRPr lang="en-US"/>
        </a:p>
      </dgm:t>
    </dgm:pt>
    <dgm:pt modelId="{7186A93A-95D0-4D19-BED5-942E2167D0A6}" type="parTrans" cxnId="{308FC82B-7337-4407-AAC2-4E52DC96297B}">
      <dgm:prSet/>
      <dgm:spPr/>
      <dgm:t>
        <a:bodyPr/>
        <a:lstStyle/>
        <a:p>
          <a:endParaRPr lang="en-US"/>
        </a:p>
      </dgm:t>
    </dgm:pt>
    <dgm:pt modelId="{E06A70C2-92C4-4A90-8197-FBEAC944A0C6}" type="sibTrans" cxnId="{308FC82B-7337-4407-AAC2-4E52DC96297B}">
      <dgm:prSet/>
      <dgm:spPr/>
      <dgm:t>
        <a:bodyPr/>
        <a:lstStyle/>
        <a:p>
          <a:endParaRPr lang="en-US"/>
        </a:p>
      </dgm:t>
    </dgm:pt>
    <dgm:pt modelId="{796E993E-857B-4921-A71B-1053C5C6B266}" type="pres">
      <dgm:prSet presAssocID="{0DF11859-4E16-4870-8415-183A1294F86D}" presName="linear" presStyleCnt="0">
        <dgm:presLayoutVars>
          <dgm:animLvl val="lvl"/>
          <dgm:resizeHandles val="exact"/>
        </dgm:presLayoutVars>
      </dgm:prSet>
      <dgm:spPr/>
    </dgm:pt>
    <dgm:pt modelId="{004723D9-E757-44AA-95E4-4CCB54F4B3E8}" type="pres">
      <dgm:prSet presAssocID="{8ED9EE41-4821-4390-974D-52A8E25FE75E}" presName="parentText" presStyleLbl="node1" presStyleIdx="0" presStyleCnt="3">
        <dgm:presLayoutVars>
          <dgm:chMax val="0"/>
          <dgm:bulletEnabled val="1"/>
        </dgm:presLayoutVars>
      </dgm:prSet>
      <dgm:spPr/>
    </dgm:pt>
    <dgm:pt modelId="{340CEB0A-FB07-42C0-9F08-B64774BBB53B}" type="pres">
      <dgm:prSet presAssocID="{0885496B-3F56-4ABF-B762-5A1EA7757176}" presName="spacer" presStyleCnt="0"/>
      <dgm:spPr/>
    </dgm:pt>
    <dgm:pt modelId="{2A0A3417-A2FA-4D04-9554-5449C0915651}" type="pres">
      <dgm:prSet presAssocID="{10F6BEC7-5B14-40E1-A65E-83841D17586E}" presName="parentText" presStyleLbl="node1" presStyleIdx="1" presStyleCnt="3">
        <dgm:presLayoutVars>
          <dgm:chMax val="0"/>
          <dgm:bulletEnabled val="1"/>
        </dgm:presLayoutVars>
      </dgm:prSet>
      <dgm:spPr/>
    </dgm:pt>
    <dgm:pt modelId="{9BAB2C32-3390-40C4-9D17-0DF6E41DBA46}" type="pres">
      <dgm:prSet presAssocID="{52D39B53-A331-467D-8586-571994D3733B}" presName="spacer" presStyleCnt="0"/>
      <dgm:spPr/>
    </dgm:pt>
    <dgm:pt modelId="{C7A015DC-F667-45AE-9C43-0BD7D40CC6C1}" type="pres">
      <dgm:prSet presAssocID="{C12A6CEB-D08B-456D-B5BC-1BAC67E5BCC8}" presName="parentText" presStyleLbl="node1" presStyleIdx="2" presStyleCnt="3">
        <dgm:presLayoutVars>
          <dgm:chMax val="0"/>
          <dgm:bulletEnabled val="1"/>
        </dgm:presLayoutVars>
      </dgm:prSet>
      <dgm:spPr/>
    </dgm:pt>
    <dgm:pt modelId="{721E014E-6B5C-4169-A081-BA91EB5C389B}" type="pres">
      <dgm:prSet presAssocID="{C12A6CEB-D08B-456D-B5BC-1BAC67E5BCC8}" presName="childText" presStyleLbl="revTx" presStyleIdx="0" presStyleCnt="1">
        <dgm:presLayoutVars>
          <dgm:bulletEnabled val="1"/>
        </dgm:presLayoutVars>
      </dgm:prSet>
      <dgm:spPr/>
    </dgm:pt>
  </dgm:ptLst>
  <dgm:cxnLst>
    <dgm:cxn modelId="{6165EE21-BF42-4AC1-86B8-B4450DD0D05C}" srcId="{0DF11859-4E16-4870-8415-183A1294F86D}" destId="{C12A6CEB-D08B-456D-B5BC-1BAC67E5BCC8}" srcOrd="2" destOrd="0" parTransId="{8E6D6759-F756-4647-976D-693039255928}" sibTransId="{1644187F-ECF3-45C6-8F6C-FECA244E4EFC}"/>
    <dgm:cxn modelId="{7C887426-9608-496D-B4FB-CFCBD5D0496F}" type="presOf" srcId="{C12A6CEB-D08B-456D-B5BC-1BAC67E5BCC8}" destId="{C7A015DC-F667-45AE-9C43-0BD7D40CC6C1}" srcOrd="0" destOrd="0" presId="urn:microsoft.com/office/officeart/2005/8/layout/vList2"/>
    <dgm:cxn modelId="{308FC82B-7337-4407-AAC2-4E52DC96297B}" srcId="{C12A6CEB-D08B-456D-B5BC-1BAC67E5BCC8}" destId="{C4805EC4-E6BA-4713-91DA-3145071CC2B6}" srcOrd="0" destOrd="0" parTransId="{7186A93A-95D0-4D19-BED5-942E2167D0A6}" sibTransId="{E06A70C2-92C4-4A90-8197-FBEAC944A0C6}"/>
    <dgm:cxn modelId="{5F59F23D-EFBD-4F93-84FA-F4110A328BA8}" type="presOf" srcId="{10F6BEC7-5B14-40E1-A65E-83841D17586E}" destId="{2A0A3417-A2FA-4D04-9554-5449C0915651}" srcOrd="0" destOrd="0" presId="urn:microsoft.com/office/officeart/2005/8/layout/vList2"/>
    <dgm:cxn modelId="{456D9348-F95F-4FC7-954A-6F47A1231339}" srcId="{0DF11859-4E16-4870-8415-183A1294F86D}" destId="{10F6BEC7-5B14-40E1-A65E-83841D17586E}" srcOrd="1" destOrd="0" parTransId="{97057A61-258E-44D0-87D3-AEC88A1268DE}" sibTransId="{52D39B53-A331-467D-8586-571994D3733B}"/>
    <dgm:cxn modelId="{A65A54D5-26BB-4981-B576-C29EB0D3B9B5}" srcId="{0DF11859-4E16-4870-8415-183A1294F86D}" destId="{8ED9EE41-4821-4390-974D-52A8E25FE75E}" srcOrd="0" destOrd="0" parTransId="{1C6558A5-9F15-473C-954E-F91A4485C1EB}" sibTransId="{0885496B-3F56-4ABF-B762-5A1EA7757176}"/>
    <dgm:cxn modelId="{E51F0EEE-8D71-4215-B43E-27ABD4E38F81}" type="presOf" srcId="{C4805EC4-E6BA-4713-91DA-3145071CC2B6}" destId="{721E014E-6B5C-4169-A081-BA91EB5C389B}" srcOrd="0" destOrd="0" presId="urn:microsoft.com/office/officeart/2005/8/layout/vList2"/>
    <dgm:cxn modelId="{03CDCAEE-0939-4245-8960-A9E97011AF2E}" type="presOf" srcId="{0DF11859-4E16-4870-8415-183A1294F86D}" destId="{796E993E-857B-4921-A71B-1053C5C6B266}" srcOrd="0" destOrd="0" presId="urn:microsoft.com/office/officeart/2005/8/layout/vList2"/>
    <dgm:cxn modelId="{EE4F30F9-A909-4346-8CFB-24FF4B83BD2F}" type="presOf" srcId="{8ED9EE41-4821-4390-974D-52A8E25FE75E}" destId="{004723D9-E757-44AA-95E4-4CCB54F4B3E8}" srcOrd="0" destOrd="0" presId="urn:microsoft.com/office/officeart/2005/8/layout/vList2"/>
    <dgm:cxn modelId="{5F102C28-A6E0-432B-B1AC-84508400016D}" type="presParOf" srcId="{796E993E-857B-4921-A71B-1053C5C6B266}" destId="{004723D9-E757-44AA-95E4-4CCB54F4B3E8}" srcOrd="0" destOrd="0" presId="urn:microsoft.com/office/officeart/2005/8/layout/vList2"/>
    <dgm:cxn modelId="{0B4A8D33-83EA-403C-9E87-279F9C256E05}" type="presParOf" srcId="{796E993E-857B-4921-A71B-1053C5C6B266}" destId="{340CEB0A-FB07-42C0-9F08-B64774BBB53B}" srcOrd="1" destOrd="0" presId="urn:microsoft.com/office/officeart/2005/8/layout/vList2"/>
    <dgm:cxn modelId="{26B64181-98F2-4E3E-AB84-FBCE2FB5C3B5}" type="presParOf" srcId="{796E993E-857B-4921-A71B-1053C5C6B266}" destId="{2A0A3417-A2FA-4D04-9554-5449C0915651}" srcOrd="2" destOrd="0" presId="urn:microsoft.com/office/officeart/2005/8/layout/vList2"/>
    <dgm:cxn modelId="{6D4E9796-FFE4-4084-B250-FCE09F73B64B}" type="presParOf" srcId="{796E993E-857B-4921-A71B-1053C5C6B266}" destId="{9BAB2C32-3390-40C4-9D17-0DF6E41DBA46}" srcOrd="3" destOrd="0" presId="urn:microsoft.com/office/officeart/2005/8/layout/vList2"/>
    <dgm:cxn modelId="{1BF4440A-C586-47C5-9680-0A428F28D4B5}" type="presParOf" srcId="{796E993E-857B-4921-A71B-1053C5C6B266}" destId="{C7A015DC-F667-45AE-9C43-0BD7D40CC6C1}" srcOrd="4" destOrd="0" presId="urn:microsoft.com/office/officeart/2005/8/layout/vList2"/>
    <dgm:cxn modelId="{BD9EF8B4-7A94-47EE-B17B-292CF27864CD}" type="presParOf" srcId="{796E993E-857B-4921-A71B-1053C5C6B266}" destId="{721E014E-6B5C-4169-A081-BA91EB5C389B}"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FCDD22-22DA-4FD6-9E96-35D250BC5A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4BEBA8C1-4D0B-4C3E-993C-4246ADA82A9F}">
      <dgm:prSet/>
      <dgm:spPr/>
      <dgm:t>
        <a:bodyPr/>
        <a:lstStyle/>
        <a:p>
          <a:r>
            <a:rPr lang="en-US" dirty="0"/>
            <a:t>When using a </a:t>
          </a:r>
          <a:r>
            <a:rPr lang="en-US" dirty="0" err="1"/>
            <a:t>talkgroup</a:t>
          </a:r>
          <a:r>
            <a:rPr lang="en-US" dirty="0"/>
            <a:t> it is a good idea to ID your station and state the following:  ex.  </a:t>
          </a:r>
          <a:r>
            <a:rPr lang="en-US" b="1" dirty="0"/>
            <a:t>N4VKF listening on “Spotsy Local”, Rappahannock Regional” or “Virginia Statewide” </a:t>
          </a:r>
          <a:endParaRPr lang="en-US" dirty="0"/>
        </a:p>
      </dgm:t>
    </dgm:pt>
    <dgm:pt modelId="{2AA33ADD-92A0-4578-8FDD-1BD8807DF4D7}" type="parTrans" cxnId="{595D5157-FBFA-460D-82DE-A84842A3217C}">
      <dgm:prSet/>
      <dgm:spPr/>
      <dgm:t>
        <a:bodyPr/>
        <a:lstStyle/>
        <a:p>
          <a:endParaRPr lang="en-US"/>
        </a:p>
      </dgm:t>
    </dgm:pt>
    <dgm:pt modelId="{ECE2DFF6-EBFB-49CC-A133-789688B3082E}" type="sibTrans" cxnId="{595D5157-FBFA-460D-82DE-A84842A3217C}">
      <dgm:prSet/>
      <dgm:spPr/>
      <dgm:t>
        <a:bodyPr/>
        <a:lstStyle/>
        <a:p>
          <a:endParaRPr lang="en-US"/>
        </a:p>
      </dgm:t>
    </dgm:pt>
    <dgm:pt modelId="{A770C97D-DE63-49CB-B0CA-7D791EA2DA55}">
      <dgm:prSet/>
      <dgm:spPr/>
      <dgm:t>
        <a:bodyPr/>
        <a:lstStyle/>
        <a:p>
          <a:r>
            <a:rPr lang="en-US" b="0" i="0" dirty="0"/>
            <a:t>When identifying yourself, especially in international </a:t>
          </a:r>
          <a:r>
            <a:rPr lang="en-US" b="0" i="0" dirty="0" err="1"/>
            <a:t>talkgroups</a:t>
          </a:r>
          <a:r>
            <a:rPr lang="en-US" b="0" i="0" dirty="0"/>
            <a:t>, make sure to use the proper phonetic alphabet. </a:t>
          </a:r>
          <a:endParaRPr lang="en-US" dirty="0"/>
        </a:p>
      </dgm:t>
    </dgm:pt>
    <dgm:pt modelId="{567F0F55-1A82-42E9-9E4A-AC8BF3F75387}" type="parTrans" cxnId="{CFE5EC60-3728-41A9-8513-1897F8330AB5}">
      <dgm:prSet/>
      <dgm:spPr/>
      <dgm:t>
        <a:bodyPr/>
        <a:lstStyle/>
        <a:p>
          <a:endParaRPr lang="en-US"/>
        </a:p>
      </dgm:t>
    </dgm:pt>
    <dgm:pt modelId="{13EE6CEF-43ED-4123-8DE6-C1B935AD9C94}" type="sibTrans" cxnId="{CFE5EC60-3728-41A9-8513-1897F8330AB5}">
      <dgm:prSet/>
      <dgm:spPr/>
      <dgm:t>
        <a:bodyPr/>
        <a:lstStyle/>
        <a:p>
          <a:endParaRPr lang="en-US"/>
        </a:p>
      </dgm:t>
    </dgm:pt>
    <dgm:pt modelId="{63EC1DD6-8C3B-426A-AE8C-2E151185E10F}">
      <dgm:prSet/>
      <dgm:spPr/>
      <dgm:t>
        <a:bodyPr/>
        <a:lstStyle/>
        <a:p>
          <a:r>
            <a:rPr lang="en-US" dirty="0"/>
            <a:t>Leaving the TG or ending the QSO, give your call sign and say “clear”. </a:t>
          </a:r>
        </a:p>
      </dgm:t>
    </dgm:pt>
    <dgm:pt modelId="{40FE8004-F80A-46EA-BC2D-04AE76DE11E4}" type="parTrans" cxnId="{A77C3A5D-F385-4DF5-98FF-4A8D41599634}">
      <dgm:prSet/>
      <dgm:spPr/>
      <dgm:t>
        <a:bodyPr/>
        <a:lstStyle/>
        <a:p>
          <a:endParaRPr lang="en-US"/>
        </a:p>
      </dgm:t>
    </dgm:pt>
    <dgm:pt modelId="{E7D3B8C9-6563-4B3A-9C3A-6B858DF96B3A}" type="sibTrans" cxnId="{A77C3A5D-F385-4DF5-98FF-4A8D41599634}">
      <dgm:prSet/>
      <dgm:spPr/>
      <dgm:t>
        <a:bodyPr/>
        <a:lstStyle/>
        <a:p>
          <a:endParaRPr lang="en-US"/>
        </a:p>
      </dgm:t>
    </dgm:pt>
    <dgm:pt modelId="{AD0F07D7-97A9-4287-82B4-FA35AA796352}" type="pres">
      <dgm:prSet presAssocID="{98FCDD22-22DA-4FD6-9E96-35D250BC5A1C}" presName="linear" presStyleCnt="0">
        <dgm:presLayoutVars>
          <dgm:animLvl val="lvl"/>
          <dgm:resizeHandles val="exact"/>
        </dgm:presLayoutVars>
      </dgm:prSet>
      <dgm:spPr/>
    </dgm:pt>
    <dgm:pt modelId="{627C694C-492B-4BB1-8A0C-FB191FBC4381}" type="pres">
      <dgm:prSet presAssocID="{4BEBA8C1-4D0B-4C3E-993C-4246ADA82A9F}" presName="parentText" presStyleLbl="node1" presStyleIdx="0" presStyleCnt="3">
        <dgm:presLayoutVars>
          <dgm:chMax val="0"/>
          <dgm:bulletEnabled val="1"/>
        </dgm:presLayoutVars>
      </dgm:prSet>
      <dgm:spPr/>
    </dgm:pt>
    <dgm:pt modelId="{2811F2A1-E39A-4D26-97E7-2367F027C949}" type="pres">
      <dgm:prSet presAssocID="{ECE2DFF6-EBFB-49CC-A133-789688B3082E}" presName="spacer" presStyleCnt="0"/>
      <dgm:spPr/>
    </dgm:pt>
    <dgm:pt modelId="{166CFA61-85D7-40E1-9B1B-E33F6A19D2ED}" type="pres">
      <dgm:prSet presAssocID="{A770C97D-DE63-49CB-B0CA-7D791EA2DA55}" presName="parentText" presStyleLbl="node1" presStyleIdx="1" presStyleCnt="3">
        <dgm:presLayoutVars>
          <dgm:chMax val="0"/>
          <dgm:bulletEnabled val="1"/>
        </dgm:presLayoutVars>
      </dgm:prSet>
      <dgm:spPr/>
    </dgm:pt>
    <dgm:pt modelId="{3F63A4DA-3B36-4F97-BFCD-997CAC3865E3}" type="pres">
      <dgm:prSet presAssocID="{13EE6CEF-43ED-4123-8DE6-C1B935AD9C94}" presName="spacer" presStyleCnt="0"/>
      <dgm:spPr/>
    </dgm:pt>
    <dgm:pt modelId="{8A712DB6-1D93-4CAA-8FEA-6189B0D5CFEF}" type="pres">
      <dgm:prSet presAssocID="{63EC1DD6-8C3B-426A-AE8C-2E151185E10F}" presName="parentText" presStyleLbl="node1" presStyleIdx="2" presStyleCnt="3">
        <dgm:presLayoutVars>
          <dgm:chMax val="0"/>
          <dgm:bulletEnabled val="1"/>
        </dgm:presLayoutVars>
      </dgm:prSet>
      <dgm:spPr/>
    </dgm:pt>
  </dgm:ptLst>
  <dgm:cxnLst>
    <dgm:cxn modelId="{A77C3A5D-F385-4DF5-98FF-4A8D41599634}" srcId="{98FCDD22-22DA-4FD6-9E96-35D250BC5A1C}" destId="{63EC1DD6-8C3B-426A-AE8C-2E151185E10F}" srcOrd="2" destOrd="0" parTransId="{40FE8004-F80A-46EA-BC2D-04AE76DE11E4}" sibTransId="{E7D3B8C9-6563-4B3A-9C3A-6B858DF96B3A}"/>
    <dgm:cxn modelId="{CFE5EC60-3728-41A9-8513-1897F8330AB5}" srcId="{98FCDD22-22DA-4FD6-9E96-35D250BC5A1C}" destId="{A770C97D-DE63-49CB-B0CA-7D791EA2DA55}" srcOrd="1" destOrd="0" parTransId="{567F0F55-1A82-42E9-9E4A-AC8BF3F75387}" sibTransId="{13EE6CEF-43ED-4123-8DE6-C1B935AD9C94}"/>
    <dgm:cxn modelId="{79E0B54B-0EB3-4F0B-AD62-C06679E12537}" type="presOf" srcId="{63EC1DD6-8C3B-426A-AE8C-2E151185E10F}" destId="{8A712DB6-1D93-4CAA-8FEA-6189B0D5CFEF}" srcOrd="0" destOrd="0" presId="urn:microsoft.com/office/officeart/2005/8/layout/vList2"/>
    <dgm:cxn modelId="{CEB0B050-6945-4519-B07C-B55D17D1D4D6}" type="presOf" srcId="{A770C97D-DE63-49CB-B0CA-7D791EA2DA55}" destId="{166CFA61-85D7-40E1-9B1B-E33F6A19D2ED}" srcOrd="0" destOrd="0" presId="urn:microsoft.com/office/officeart/2005/8/layout/vList2"/>
    <dgm:cxn modelId="{595D5157-FBFA-460D-82DE-A84842A3217C}" srcId="{98FCDD22-22DA-4FD6-9E96-35D250BC5A1C}" destId="{4BEBA8C1-4D0B-4C3E-993C-4246ADA82A9F}" srcOrd="0" destOrd="0" parTransId="{2AA33ADD-92A0-4578-8FDD-1BD8807DF4D7}" sibTransId="{ECE2DFF6-EBFB-49CC-A133-789688B3082E}"/>
    <dgm:cxn modelId="{2DE62EAF-EE19-436C-A04D-2C5E0DB95F47}" type="presOf" srcId="{4BEBA8C1-4D0B-4C3E-993C-4246ADA82A9F}" destId="{627C694C-492B-4BB1-8A0C-FB191FBC4381}" srcOrd="0" destOrd="0" presId="urn:microsoft.com/office/officeart/2005/8/layout/vList2"/>
    <dgm:cxn modelId="{AC617AEE-E099-4EE3-A341-C0387023049F}" type="presOf" srcId="{98FCDD22-22DA-4FD6-9E96-35D250BC5A1C}" destId="{AD0F07D7-97A9-4287-82B4-FA35AA796352}" srcOrd="0" destOrd="0" presId="urn:microsoft.com/office/officeart/2005/8/layout/vList2"/>
    <dgm:cxn modelId="{0A2F3F80-58D5-40E6-85FC-3261626C3CE1}" type="presParOf" srcId="{AD0F07D7-97A9-4287-82B4-FA35AA796352}" destId="{627C694C-492B-4BB1-8A0C-FB191FBC4381}" srcOrd="0" destOrd="0" presId="urn:microsoft.com/office/officeart/2005/8/layout/vList2"/>
    <dgm:cxn modelId="{3546771B-2F81-4A69-8EDD-BEF22C289579}" type="presParOf" srcId="{AD0F07D7-97A9-4287-82B4-FA35AA796352}" destId="{2811F2A1-E39A-4D26-97E7-2367F027C949}" srcOrd="1" destOrd="0" presId="urn:microsoft.com/office/officeart/2005/8/layout/vList2"/>
    <dgm:cxn modelId="{CB8559DD-6D94-4B89-94CC-B38E5CA215EC}" type="presParOf" srcId="{AD0F07D7-97A9-4287-82B4-FA35AA796352}" destId="{166CFA61-85D7-40E1-9B1B-E33F6A19D2ED}" srcOrd="2" destOrd="0" presId="urn:microsoft.com/office/officeart/2005/8/layout/vList2"/>
    <dgm:cxn modelId="{2E3E6846-8F87-402B-A14E-A0680F2695F2}" type="presParOf" srcId="{AD0F07D7-97A9-4287-82B4-FA35AA796352}" destId="{3F63A4DA-3B36-4F97-BFCD-997CAC3865E3}" srcOrd="3" destOrd="0" presId="urn:microsoft.com/office/officeart/2005/8/layout/vList2"/>
    <dgm:cxn modelId="{5D831278-8F44-4E93-AC91-C7628C71077B}" type="presParOf" srcId="{AD0F07D7-97A9-4287-82B4-FA35AA796352}" destId="{8A712DB6-1D93-4CAA-8FEA-6189B0D5CFE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7B68FF-2F48-4605-9D18-745335B52502}">
      <dsp:nvSpPr>
        <dsp:cNvPr id="0" name=""/>
        <dsp:cNvSpPr/>
      </dsp:nvSpPr>
      <dsp:spPr>
        <a:xfrm>
          <a:off x="2847" y="1258815"/>
          <a:ext cx="2033241" cy="12911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6EBA5F-CD00-4B2A-B74D-38B341383919}">
      <dsp:nvSpPr>
        <dsp:cNvPr id="0" name=""/>
        <dsp:cNvSpPr/>
      </dsp:nvSpPr>
      <dsp:spPr>
        <a:xfrm>
          <a:off x="228763" y="1473435"/>
          <a:ext cx="2033241" cy="12911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442.4375+ CC1 (Herndon)</a:t>
          </a:r>
        </a:p>
      </dsp:txBody>
      <dsp:txXfrm>
        <a:off x="266578" y="1511250"/>
        <a:ext cx="1957611" cy="1215478"/>
      </dsp:txXfrm>
    </dsp:sp>
    <dsp:sp modelId="{CF931AA7-0DCA-4F01-BB8C-2F540EB6BF0B}">
      <dsp:nvSpPr>
        <dsp:cNvPr id="0" name=""/>
        <dsp:cNvSpPr/>
      </dsp:nvSpPr>
      <dsp:spPr>
        <a:xfrm>
          <a:off x="2487920" y="1258815"/>
          <a:ext cx="2033241" cy="12911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85F07-1FD1-4BDB-AB64-DC1609E8B6AA}">
      <dsp:nvSpPr>
        <dsp:cNvPr id="0" name=""/>
        <dsp:cNvSpPr/>
      </dsp:nvSpPr>
      <dsp:spPr>
        <a:xfrm>
          <a:off x="2713836" y="1473435"/>
          <a:ext cx="2033241" cy="12911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443.0625 + CC1 (Tyson’s Corner)</a:t>
          </a:r>
        </a:p>
      </dsp:txBody>
      <dsp:txXfrm>
        <a:off x="2751651" y="1511250"/>
        <a:ext cx="1957611" cy="1215478"/>
      </dsp:txXfrm>
    </dsp:sp>
    <dsp:sp modelId="{E77D7FA6-A255-4071-96BC-E62CFAA8B60F}">
      <dsp:nvSpPr>
        <dsp:cNvPr id="0" name=""/>
        <dsp:cNvSpPr/>
      </dsp:nvSpPr>
      <dsp:spPr>
        <a:xfrm>
          <a:off x="4972993" y="1258815"/>
          <a:ext cx="2033241" cy="12911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E7C1C-023B-4360-A7E1-8ACF7E3051D4}">
      <dsp:nvSpPr>
        <dsp:cNvPr id="0" name=""/>
        <dsp:cNvSpPr/>
      </dsp:nvSpPr>
      <dsp:spPr>
        <a:xfrm>
          <a:off x="5198909" y="1473435"/>
          <a:ext cx="2033241" cy="12911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441.3375 + CC1 (Tyson’s Corner) </a:t>
          </a:r>
        </a:p>
      </dsp:txBody>
      <dsp:txXfrm>
        <a:off x="5236724" y="1511250"/>
        <a:ext cx="1957611" cy="1215478"/>
      </dsp:txXfrm>
    </dsp:sp>
    <dsp:sp modelId="{E0A1A6DC-DCD5-463F-8AB7-1F9019267432}">
      <dsp:nvSpPr>
        <dsp:cNvPr id="0" name=""/>
        <dsp:cNvSpPr/>
      </dsp:nvSpPr>
      <dsp:spPr>
        <a:xfrm>
          <a:off x="7458066" y="1258815"/>
          <a:ext cx="2033241" cy="129110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ADA57-2304-4158-8AA4-05B20B786E44}">
      <dsp:nvSpPr>
        <dsp:cNvPr id="0" name=""/>
        <dsp:cNvSpPr/>
      </dsp:nvSpPr>
      <dsp:spPr>
        <a:xfrm>
          <a:off x="7683981" y="1473435"/>
          <a:ext cx="2033241" cy="129110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441.650 + CC1 (Tyson’s Corner)</a:t>
          </a:r>
        </a:p>
      </dsp:txBody>
      <dsp:txXfrm>
        <a:off x="7721796" y="1511250"/>
        <a:ext cx="1957611" cy="1215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E5E04-3167-49C9-ACA5-1EF1C86C1451}">
      <dsp:nvSpPr>
        <dsp:cNvPr id="0" name=""/>
        <dsp:cNvSpPr/>
      </dsp:nvSpPr>
      <dsp:spPr>
        <a:xfrm>
          <a:off x="1128395" y="1537"/>
          <a:ext cx="4513580" cy="1576337"/>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400390" rIns="87576" bIns="400390" numCol="1" spcCol="1270" anchor="ctr" anchorCtr="0">
          <a:noAutofit/>
        </a:bodyPr>
        <a:lstStyle/>
        <a:p>
          <a:pPr marL="0" lvl="0" indent="0" algn="l" defTabSz="1066800">
            <a:lnSpc>
              <a:spcPct val="90000"/>
            </a:lnSpc>
            <a:spcBef>
              <a:spcPct val="0"/>
            </a:spcBef>
            <a:spcAft>
              <a:spcPct val="35000"/>
            </a:spcAft>
            <a:buNone/>
          </a:pPr>
          <a:r>
            <a:rPr lang="en-US" sz="2400" kern="1200"/>
            <a:t>Tier I: Unlicensed Digital Radio (DPMR446)</a:t>
          </a:r>
        </a:p>
      </dsp:txBody>
      <dsp:txXfrm>
        <a:off x="1128395" y="1537"/>
        <a:ext cx="4513580" cy="1576337"/>
      </dsp:txXfrm>
    </dsp:sp>
    <dsp:sp modelId="{D8747FBF-DAE6-43AB-BA9F-284DCC895DBF}">
      <dsp:nvSpPr>
        <dsp:cNvPr id="0" name=""/>
        <dsp:cNvSpPr/>
      </dsp:nvSpPr>
      <dsp:spPr>
        <a:xfrm>
          <a:off x="0" y="1537"/>
          <a:ext cx="1128395" cy="157633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155707" rIns="59711" bIns="155707" numCol="1" spcCol="1270" anchor="ctr" anchorCtr="0">
          <a:noAutofit/>
        </a:bodyPr>
        <a:lstStyle/>
        <a:p>
          <a:pPr marL="0" lvl="0" indent="0" algn="ctr" defTabSz="1244600">
            <a:lnSpc>
              <a:spcPct val="90000"/>
            </a:lnSpc>
            <a:spcBef>
              <a:spcPct val="0"/>
            </a:spcBef>
            <a:spcAft>
              <a:spcPct val="35000"/>
            </a:spcAft>
            <a:buNone/>
          </a:pPr>
          <a:r>
            <a:rPr lang="en-US" sz="2800" kern="1200"/>
            <a:t>Tier</a:t>
          </a:r>
        </a:p>
      </dsp:txBody>
      <dsp:txXfrm>
        <a:off x="0" y="1537"/>
        <a:ext cx="1128395" cy="1576337"/>
      </dsp:txXfrm>
    </dsp:sp>
    <dsp:sp modelId="{BEA5C6E1-0A08-4F85-B167-1CD9708BC2DA}">
      <dsp:nvSpPr>
        <dsp:cNvPr id="0" name=""/>
        <dsp:cNvSpPr/>
      </dsp:nvSpPr>
      <dsp:spPr>
        <a:xfrm>
          <a:off x="1128395" y="1672456"/>
          <a:ext cx="4513580" cy="1576337"/>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400390" rIns="87576" bIns="400390" numCol="1" spcCol="1270" anchor="ctr" anchorCtr="0">
          <a:noAutofit/>
        </a:bodyPr>
        <a:lstStyle/>
        <a:p>
          <a:pPr marL="0" lvl="0" indent="0" algn="l" defTabSz="1066800">
            <a:lnSpc>
              <a:spcPct val="90000"/>
            </a:lnSpc>
            <a:spcBef>
              <a:spcPct val="0"/>
            </a:spcBef>
            <a:spcAft>
              <a:spcPct val="35000"/>
            </a:spcAft>
            <a:buNone/>
          </a:pPr>
          <a:r>
            <a:rPr lang="en-US" sz="2400" kern="1200"/>
            <a:t>Tier II: Licensed Conventional Radio Systems </a:t>
          </a:r>
        </a:p>
      </dsp:txBody>
      <dsp:txXfrm>
        <a:off x="1128395" y="1672456"/>
        <a:ext cx="4513580" cy="1576337"/>
      </dsp:txXfrm>
    </dsp:sp>
    <dsp:sp modelId="{B481CEAF-DBD5-4295-AA2D-3CD55A326347}">
      <dsp:nvSpPr>
        <dsp:cNvPr id="0" name=""/>
        <dsp:cNvSpPr/>
      </dsp:nvSpPr>
      <dsp:spPr>
        <a:xfrm>
          <a:off x="0" y="1672456"/>
          <a:ext cx="1128395" cy="157633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155707" rIns="59711" bIns="155707" numCol="1" spcCol="1270" anchor="ctr" anchorCtr="0">
          <a:noAutofit/>
        </a:bodyPr>
        <a:lstStyle/>
        <a:p>
          <a:pPr marL="0" lvl="0" indent="0" algn="ctr" defTabSz="1244600">
            <a:lnSpc>
              <a:spcPct val="90000"/>
            </a:lnSpc>
            <a:spcBef>
              <a:spcPct val="0"/>
            </a:spcBef>
            <a:spcAft>
              <a:spcPct val="35000"/>
            </a:spcAft>
            <a:buNone/>
          </a:pPr>
          <a:r>
            <a:rPr lang="en-US" sz="2800" kern="1200"/>
            <a:t>Tier</a:t>
          </a:r>
        </a:p>
      </dsp:txBody>
      <dsp:txXfrm>
        <a:off x="0" y="1672456"/>
        <a:ext cx="1128395" cy="1576337"/>
      </dsp:txXfrm>
    </dsp:sp>
    <dsp:sp modelId="{C474BCC9-A9AE-4594-9E52-8AEF3A4385B0}">
      <dsp:nvSpPr>
        <dsp:cNvPr id="0" name=""/>
        <dsp:cNvSpPr/>
      </dsp:nvSpPr>
      <dsp:spPr>
        <a:xfrm>
          <a:off x="1128395" y="3343374"/>
          <a:ext cx="4513580" cy="1576337"/>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576" tIns="400390" rIns="87576" bIns="400390" numCol="1" spcCol="1270" anchor="ctr" anchorCtr="0">
          <a:noAutofit/>
        </a:bodyPr>
        <a:lstStyle/>
        <a:p>
          <a:pPr marL="0" lvl="0" indent="0" algn="l" defTabSz="1066800">
            <a:lnSpc>
              <a:spcPct val="90000"/>
            </a:lnSpc>
            <a:spcBef>
              <a:spcPct val="0"/>
            </a:spcBef>
            <a:spcAft>
              <a:spcPct val="35000"/>
            </a:spcAft>
            <a:buNone/>
          </a:pPr>
          <a:r>
            <a:rPr lang="en-US" sz="2400" kern="1200"/>
            <a:t>Tier III: License Trunking Radio Systems.</a:t>
          </a:r>
        </a:p>
      </dsp:txBody>
      <dsp:txXfrm>
        <a:off x="1128395" y="3343374"/>
        <a:ext cx="4513580" cy="1576337"/>
      </dsp:txXfrm>
    </dsp:sp>
    <dsp:sp modelId="{A431D644-1207-452C-900E-81CFF1675F82}">
      <dsp:nvSpPr>
        <dsp:cNvPr id="0" name=""/>
        <dsp:cNvSpPr/>
      </dsp:nvSpPr>
      <dsp:spPr>
        <a:xfrm>
          <a:off x="0" y="3343374"/>
          <a:ext cx="1128395" cy="1576337"/>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9711" tIns="155707" rIns="59711" bIns="155707" numCol="1" spcCol="1270" anchor="ctr" anchorCtr="0">
          <a:noAutofit/>
        </a:bodyPr>
        <a:lstStyle/>
        <a:p>
          <a:pPr marL="0" lvl="0" indent="0" algn="ctr" defTabSz="1244600">
            <a:lnSpc>
              <a:spcPct val="90000"/>
            </a:lnSpc>
            <a:spcBef>
              <a:spcPct val="0"/>
            </a:spcBef>
            <a:spcAft>
              <a:spcPct val="35000"/>
            </a:spcAft>
            <a:buNone/>
          </a:pPr>
          <a:r>
            <a:rPr lang="en-US" sz="2800" kern="1200"/>
            <a:t>Tier</a:t>
          </a:r>
        </a:p>
      </dsp:txBody>
      <dsp:txXfrm>
        <a:off x="0" y="3343374"/>
        <a:ext cx="1128395" cy="1576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403792-A0E6-4D72-9DC9-C99D1132BBBD}">
      <dsp:nvSpPr>
        <dsp:cNvPr id="0" name=""/>
        <dsp:cNvSpPr/>
      </dsp:nvSpPr>
      <dsp:spPr>
        <a:xfrm>
          <a:off x="0" y="72297"/>
          <a:ext cx="5641974" cy="112720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Timeslots (1 or 2) </a:t>
          </a:r>
        </a:p>
      </dsp:txBody>
      <dsp:txXfrm>
        <a:off x="55026" y="127323"/>
        <a:ext cx="5531922" cy="1017151"/>
      </dsp:txXfrm>
    </dsp:sp>
    <dsp:sp modelId="{0AA11274-61E3-47A0-AA5D-C8C8883D1D25}">
      <dsp:nvSpPr>
        <dsp:cNvPr id="0" name=""/>
        <dsp:cNvSpPr/>
      </dsp:nvSpPr>
      <dsp:spPr>
        <a:xfrm>
          <a:off x="0" y="1288781"/>
          <a:ext cx="5641974" cy="1127203"/>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Color Codes (Think of CTCSS or DCS) </a:t>
          </a:r>
        </a:p>
      </dsp:txBody>
      <dsp:txXfrm>
        <a:off x="55026" y="1343807"/>
        <a:ext cx="5531922" cy="1017151"/>
      </dsp:txXfrm>
    </dsp:sp>
    <dsp:sp modelId="{CA64E01F-72F1-432F-890F-AF7F6DACA514}">
      <dsp:nvSpPr>
        <dsp:cNvPr id="0" name=""/>
        <dsp:cNvSpPr/>
      </dsp:nvSpPr>
      <dsp:spPr>
        <a:xfrm>
          <a:off x="0" y="2505264"/>
          <a:ext cx="5641974" cy="1127203"/>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Talk groups – What group am I talking too? </a:t>
          </a:r>
        </a:p>
      </dsp:txBody>
      <dsp:txXfrm>
        <a:off x="55026" y="2560290"/>
        <a:ext cx="5531922" cy="1017151"/>
      </dsp:txXfrm>
    </dsp:sp>
    <dsp:sp modelId="{EC65AACF-9126-43C0-8458-0D1EFCFF91AA}">
      <dsp:nvSpPr>
        <dsp:cNvPr id="0" name=""/>
        <dsp:cNvSpPr/>
      </dsp:nvSpPr>
      <dsp:spPr>
        <a:xfrm>
          <a:off x="0" y="3721748"/>
          <a:ext cx="5641974" cy="1127203"/>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Digital Contacts – List of DMR IDs/Licensee Info</a:t>
          </a:r>
        </a:p>
      </dsp:txBody>
      <dsp:txXfrm>
        <a:off x="55026" y="3776774"/>
        <a:ext cx="5531922" cy="10171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9C356-0D01-4A62-970B-35ACE439C754}">
      <dsp:nvSpPr>
        <dsp:cNvPr id="0" name=""/>
        <dsp:cNvSpPr/>
      </dsp:nvSpPr>
      <dsp:spPr>
        <a:xfrm>
          <a:off x="0" y="2042"/>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E1306E-2EC9-4346-BB01-A0F305CF20E5}">
      <dsp:nvSpPr>
        <dsp:cNvPr id="0" name=""/>
        <dsp:cNvSpPr/>
      </dsp:nvSpPr>
      <dsp:spPr>
        <a:xfrm>
          <a:off x="313145" y="234960"/>
          <a:ext cx="569355" cy="5693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6C5858B-2E95-4428-8225-82490EE7CA33}">
      <dsp:nvSpPr>
        <dsp:cNvPr id="0" name=""/>
        <dsp:cNvSpPr/>
      </dsp:nvSpPr>
      <dsp:spPr>
        <a:xfrm>
          <a:off x="1195647" y="2042"/>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90000"/>
            </a:lnSpc>
            <a:spcBef>
              <a:spcPct val="0"/>
            </a:spcBef>
            <a:spcAft>
              <a:spcPct val="35000"/>
            </a:spcAft>
            <a:buNone/>
          </a:pPr>
          <a:r>
            <a:rPr lang="en-US" sz="2200" kern="1200"/>
            <a:t>Zones – Group of DMR Channels in your radio</a:t>
          </a:r>
        </a:p>
      </dsp:txBody>
      <dsp:txXfrm>
        <a:off x="1195647" y="2042"/>
        <a:ext cx="4446327" cy="1035192"/>
      </dsp:txXfrm>
    </dsp:sp>
    <dsp:sp modelId="{8F4011E1-0738-4D1D-82A4-5A5611DE5A2C}">
      <dsp:nvSpPr>
        <dsp:cNvPr id="0" name=""/>
        <dsp:cNvSpPr/>
      </dsp:nvSpPr>
      <dsp:spPr>
        <a:xfrm>
          <a:off x="0" y="1296033"/>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01882B-D59A-4CF2-A1C1-6675AAC26865}">
      <dsp:nvSpPr>
        <dsp:cNvPr id="0" name=""/>
        <dsp:cNvSpPr/>
      </dsp:nvSpPr>
      <dsp:spPr>
        <a:xfrm>
          <a:off x="313145" y="1528951"/>
          <a:ext cx="569355" cy="5693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5EF75F1-27FC-445E-9409-1D5FEA6FA5F6}">
      <dsp:nvSpPr>
        <dsp:cNvPr id="0" name=""/>
        <dsp:cNvSpPr/>
      </dsp:nvSpPr>
      <dsp:spPr>
        <a:xfrm>
          <a:off x="1195647" y="1296033"/>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90000"/>
            </a:lnSpc>
            <a:spcBef>
              <a:spcPct val="0"/>
            </a:spcBef>
            <a:spcAft>
              <a:spcPct val="35000"/>
            </a:spcAft>
            <a:buNone/>
          </a:pPr>
          <a:r>
            <a:rPr lang="en-US" sz="2200" kern="1200"/>
            <a:t>RX Groups – List of Talk groups I wish to monitor </a:t>
          </a:r>
        </a:p>
      </dsp:txBody>
      <dsp:txXfrm>
        <a:off x="1195647" y="1296033"/>
        <a:ext cx="4446327" cy="1035192"/>
      </dsp:txXfrm>
    </dsp:sp>
    <dsp:sp modelId="{FA11279D-0D17-4963-B658-D1EC4AB3741D}">
      <dsp:nvSpPr>
        <dsp:cNvPr id="0" name=""/>
        <dsp:cNvSpPr/>
      </dsp:nvSpPr>
      <dsp:spPr>
        <a:xfrm>
          <a:off x="0" y="2590024"/>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51DDD-6417-47BA-BB5C-A2F79355AC8C}">
      <dsp:nvSpPr>
        <dsp:cNvPr id="0" name=""/>
        <dsp:cNvSpPr/>
      </dsp:nvSpPr>
      <dsp:spPr>
        <a:xfrm>
          <a:off x="313145" y="2822942"/>
          <a:ext cx="569355" cy="5693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D7DAE9-B8A4-4866-A663-547DB11C2CF6}">
      <dsp:nvSpPr>
        <dsp:cNvPr id="0" name=""/>
        <dsp:cNvSpPr/>
      </dsp:nvSpPr>
      <dsp:spPr>
        <a:xfrm>
          <a:off x="1195647" y="2590024"/>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90000"/>
            </a:lnSpc>
            <a:spcBef>
              <a:spcPct val="0"/>
            </a:spcBef>
            <a:spcAft>
              <a:spcPct val="35000"/>
            </a:spcAft>
            <a:buNone/>
          </a:pPr>
          <a:r>
            <a:rPr lang="en-US" sz="2200" kern="1200"/>
            <a:t>Scan Lists – List of Channels I want to monitor </a:t>
          </a:r>
        </a:p>
      </dsp:txBody>
      <dsp:txXfrm>
        <a:off x="1195647" y="2590024"/>
        <a:ext cx="4446327" cy="1035192"/>
      </dsp:txXfrm>
    </dsp:sp>
    <dsp:sp modelId="{443B3D73-4FE4-4243-A9E3-DA8F56CF0EC5}">
      <dsp:nvSpPr>
        <dsp:cNvPr id="0" name=""/>
        <dsp:cNvSpPr/>
      </dsp:nvSpPr>
      <dsp:spPr>
        <a:xfrm>
          <a:off x="0" y="3884014"/>
          <a:ext cx="5641974" cy="10351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DF9D1A-6C08-435D-8FEF-BFD552C4A8E6}">
      <dsp:nvSpPr>
        <dsp:cNvPr id="0" name=""/>
        <dsp:cNvSpPr/>
      </dsp:nvSpPr>
      <dsp:spPr>
        <a:xfrm>
          <a:off x="313145" y="4116933"/>
          <a:ext cx="569355" cy="5693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FBC4AD-BA94-4741-864B-56B38FC6C264}">
      <dsp:nvSpPr>
        <dsp:cNvPr id="0" name=""/>
        <dsp:cNvSpPr/>
      </dsp:nvSpPr>
      <dsp:spPr>
        <a:xfrm>
          <a:off x="1195647" y="3884014"/>
          <a:ext cx="4446327" cy="1035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558" tIns="109558" rIns="109558" bIns="109558" numCol="1" spcCol="1270" anchor="ctr" anchorCtr="0">
          <a:noAutofit/>
        </a:bodyPr>
        <a:lstStyle/>
        <a:p>
          <a:pPr marL="0" lvl="0" indent="0" algn="l" defTabSz="977900">
            <a:lnSpc>
              <a:spcPct val="90000"/>
            </a:lnSpc>
            <a:spcBef>
              <a:spcPct val="0"/>
            </a:spcBef>
            <a:spcAft>
              <a:spcPct val="35000"/>
            </a:spcAft>
            <a:buNone/>
          </a:pPr>
          <a:r>
            <a:rPr lang="en-US" sz="2200" kern="1200"/>
            <a:t>CPS  (Customer Programming Software) </a:t>
          </a:r>
        </a:p>
      </dsp:txBody>
      <dsp:txXfrm>
        <a:off x="1195647" y="3884014"/>
        <a:ext cx="4446327" cy="1035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370F2-1B5D-4FD7-A512-B388AB185C7B}">
      <dsp:nvSpPr>
        <dsp:cNvPr id="0" name=""/>
        <dsp:cNvSpPr/>
      </dsp:nvSpPr>
      <dsp:spPr>
        <a:xfrm>
          <a:off x="0" y="18656"/>
          <a:ext cx="5641974" cy="76358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Channels</a:t>
          </a:r>
        </a:p>
      </dsp:txBody>
      <dsp:txXfrm>
        <a:off x="37275" y="55931"/>
        <a:ext cx="5567424" cy="689039"/>
      </dsp:txXfrm>
    </dsp:sp>
    <dsp:sp modelId="{1164C757-D420-4D8A-8893-C6641AAC5A78}">
      <dsp:nvSpPr>
        <dsp:cNvPr id="0" name=""/>
        <dsp:cNvSpPr/>
      </dsp:nvSpPr>
      <dsp:spPr>
        <a:xfrm>
          <a:off x="0" y="842725"/>
          <a:ext cx="5641974" cy="763589"/>
        </a:xfrm>
        <a:prstGeom prst="roundRect">
          <a:avLst/>
        </a:prstGeom>
        <a:solidFill>
          <a:schemeClr val="accent2">
            <a:hueOff val="-264675"/>
            <a:satOff val="298"/>
            <a:lumOff val="70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Zones</a:t>
          </a:r>
        </a:p>
      </dsp:txBody>
      <dsp:txXfrm>
        <a:off x="37275" y="880000"/>
        <a:ext cx="5567424" cy="689039"/>
      </dsp:txXfrm>
    </dsp:sp>
    <dsp:sp modelId="{1CB5CB4C-A667-4EB1-BC1F-8F1B99C0E4E2}">
      <dsp:nvSpPr>
        <dsp:cNvPr id="0" name=""/>
        <dsp:cNvSpPr/>
      </dsp:nvSpPr>
      <dsp:spPr>
        <a:xfrm>
          <a:off x="0" y="1666795"/>
          <a:ext cx="5641974" cy="763589"/>
        </a:xfrm>
        <a:prstGeom prst="roundRect">
          <a:avLst/>
        </a:prstGeom>
        <a:solidFill>
          <a:schemeClr val="accent2">
            <a:hueOff val="-529349"/>
            <a:satOff val="597"/>
            <a:lumOff val="1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RX groups</a:t>
          </a:r>
        </a:p>
      </dsp:txBody>
      <dsp:txXfrm>
        <a:off x="37275" y="1704070"/>
        <a:ext cx="5567424" cy="689039"/>
      </dsp:txXfrm>
    </dsp:sp>
    <dsp:sp modelId="{7709133E-12FA-413B-8CF1-0F9EF40BA4CC}">
      <dsp:nvSpPr>
        <dsp:cNvPr id="0" name=""/>
        <dsp:cNvSpPr/>
      </dsp:nvSpPr>
      <dsp:spPr>
        <a:xfrm>
          <a:off x="0" y="2490864"/>
          <a:ext cx="5641974" cy="763589"/>
        </a:xfrm>
        <a:prstGeom prst="roundRect">
          <a:avLst/>
        </a:prstGeom>
        <a:solidFill>
          <a:schemeClr val="accent2">
            <a:hueOff val="-794024"/>
            <a:satOff val="895"/>
            <a:lumOff val="2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Scan Lists </a:t>
          </a:r>
        </a:p>
      </dsp:txBody>
      <dsp:txXfrm>
        <a:off x="37275" y="2528139"/>
        <a:ext cx="5567424" cy="689039"/>
      </dsp:txXfrm>
    </dsp:sp>
    <dsp:sp modelId="{8D38BDC3-EF17-499E-A733-60B90FBEFDFB}">
      <dsp:nvSpPr>
        <dsp:cNvPr id="0" name=""/>
        <dsp:cNvSpPr/>
      </dsp:nvSpPr>
      <dsp:spPr>
        <a:xfrm>
          <a:off x="0" y="3314934"/>
          <a:ext cx="5641974" cy="763589"/>
        </a:xfrm>
        <a:prstGeom prst="roundRect">
          <a:avLst/>
        </a:prstGeom>
        <a:solidFill>
          <a:schemeClr val="accent2">
            <a:hueOff val="-1058698"/>
            <a:satOff val="1194"/>
            <a:lumOff val="28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Digital Contacts – Both Talkgroup and Individual IDs</a:t>
          </a:r>
        </a:p>
      </dsp:txBody>
      <dsp:txXfrm>
        <a:off x="37275" y="3352209"/>
        <a:ext cx="5567424" cy="689039"/>
      </dsp:txXfrm>
    </dsp:sp>
    <dsp:sp modelId="{5F4B93DB-E60D-4FB2-8ABB-FC1D5F0FB2E7}">
      <dsp:nvSpPr>
        <dsp:cNvPr id="0" name=""/>
        <dsp:cNvSpPr/>
      </dsp:nvSpPr>
      <dsp:spPr>
        <a:xfrm>
          <a:off x="0" y="4139004"/>
          <a:ext cx="5641974" cy="763589"/>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DMR ID</a:t>
          </a:r>
        </a:p>
      </dsp:txBody>
      <dsp:txXfrm>
        <a:off x="37275" y="4176279"/>
        <a:ext cx="5567424" cy="68903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1FEE5E-A9F5-4EEA-A5E8-2ACE7DED9CAC}">
      <dsp:nvSpPr>
        <dsp:cNvPr id="0" name=""/>
        <dsp:cNvSpPr/>
      </dsp:nvSpPr>
      <dsp:spPr>
        <a:xfrm>
          <a:off x="0" y="74319"/>
          <a:ext cx="5641974" cy="8669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N4HRS</a:t>
          </a:r>
        </a:p>
      </dsp:txBody>
      <dsp:txXfrm>
        <a:off x="42322" y="116641"/>
        <a:ext cx="5557330" cy="782326"/>
      </dsp:txXfrm>
    </dsp:sp>
    <dsp:sp modelId="{47544E70-E21C-4E48-A81B-87397F9DF0F8}">
      <dsp:nvSpPr>
        <dsp:cNvPr id="0" name=""/>
        <dsp:cNvSpPr/>
      </dsp:nvSpPr>
      <dsp:spPr>
        <a:xfrm>
          <a:off x="0" y="1054368"/>
          <a:ext cx="5641974" cy="866970"/>
        </a:xfrm>
        <a:prstGeom prst="roundRect">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DMR Virginia</a:t>
          </a:r>
        </a:p>
      </dsp:txBody>
      <dsp:txXfrm>
        <a:off x="42322" y="1096690"/>
        <a:ext cx="5557330" cy="782326"/>
      </dsp:txXfrm>
    </dsp:sp>
    <dsp:sp modelId="{6635A7C6-5658-4642-92BB-4E2F0543823C}">
      <dsp:nvSpPr>
        <dsp:cNvPr id="0" name=""/>
        <dsp:cNvSpPr/>
      </dsp:nvSpPr>
      <dsp:spPr>
        <a:xfrm>
          <a:off x="0" y="2027139"/>
          <a:ext cx="5641974" cy="86697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K4USD</a:t>
          </a:r>
        </a:p>
      </dsp:txBody>
      <dsp:txXfrm>
        <a:off x="42322" y="2069461"/>
        <a:ext cx="5557330" cy="782326"/>
      </dsp:txXfrm>
    </dsp:sp>
    <dsp:sp modelId="{4D17E368-3ABA-4E37-B7DE-602E032B6B20}">
      <dsp:nvSpPr>
        <dsp:cNvPr id="0" name=""/>
        <dsp:cNvSpPr/>
      </dsp:nvSpPr>
      <dsp:spPr>
        <a:xfrm>
          <a:off x="0" y="3003550"/>
          <a:ext cx="5641974" cy="866970"/>
        </a:xfrm>
        <a:prstGeom prst="roundRect">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Interstate Repeater System </a:t>
          </a:r>
        </a:p>
      </dsp:txBody>
      <dsp:txXfrm>
        <a:off x="42322" y="3045872"/>
        <a:ext cx="5557330" cy="782326"/>
      </dsp:txXfrm>
    </dsp:sp>
    <dsp:sp modelId="{F3C172C4-FD7E-4623-81BE-404B0C2D2770}">
      <dsp:nvSpPr>
        <dsp:cNvPr id="0" name=""/>
        <dsp:cNvSpPr/>
      </dsp:nvSpPr>
      <dsp:spPr>
        <a:xfrm>
          <a:off x="0" y="3979960"/>
          <a:ext cx="5641974" cy="86697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Brandmeister </a:t>
          </a:r>
        </a:p>
      </dsp:txBody>
      <dsp:txXfrm>
        <a:off x="42322" y="4022282"/>
        <a:ext cx="5557330" cy="782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4723D9-E757-44AA-95E4-4CCB54F4B3E8}">
      <dsp:nvSpPr>
        <dsp:cNvPr id="0" name=""/>
        <dsp:cNvSpPr/>
      </dsp:nvSpPr>
      <dsp:spPr>
        <a:xfrm>
          <a:off x="0" y="86059"/>
          <a:ext cx="5641974" cy="141496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dirty="0"/>
            <a:t>Remember that even if you're accessing a home hotspot, it is somebody else's </a:t>
          </a:r>
          <a:r>
            <a:rPr lang="en-US" sz="1800" b="0" i="0" kern="1200" dirty="0" err="1"/>
            <a:t>talkgroup</a:t>
          </a:r>
          <a:r>
            <a:rPr lang="en-US" sz="1800" b="0" i="0" kern="1200" dirty="0"/>
            <a:t> that you are talking on, and courtesy is of the utmost importance on the ham band. </a:t>
          </a:r>
          <a:endParaRPr lang="en-US" sz="1800" kern="1200" dirty="0"/>
        </a:p>
      </dsp:txBody>
      <dsp:txXfrm>
        <a:off x="69073" y="155132"/>
        <a:ext cx="5503828" cy="1276822"/>
      </dsp:txXfrm>
    </dsp:sp>
    <dsp:sp modelId="{2A0A3417-A2FA-4D04-9554-5449C0915651}">
      <dsp:nvSpPr>
        <dsp:cNvPr id="0" name=""/>
        <dsp:cNvSpPr/>
      </dsp:nvSpPr>
      <dsp:spPr>
        <a:xfrm>
          <a:off x="0" y="1552868"/>
          <a:ext cx="5641974" cy="1414968"/>
        </a:xfrm>
        <a:prstGeom prst="roundRect">
          <a:avLst/>
        </a:prstGeom>
        <a:solidFill>
          <a:schemeClr val="accent5">
            <a:hueOff val="1178392"/>
            <a:satOff val="-5635"/>
            <a:lumOff val="6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We want to avoid using wide area talkgroups to carry out lengthy conversations. Suppose you're in North America, the USA worldwide, or even on a busy statewide talkgroup. Talkgroups exist for offloading long QSOs to lesser used talkgroups.  </a:t>
          </a:r>
          <a:endParaRPr lang="en-US" sz="1800" kern="1200"/>
        </a:p>
      </dsp:txBody>
      <dsp:txXfrm>
        <a:off x="69073" y="1621941"/>
        <a:ext cx="5503828" cy="1276822"/>
      </dsp:txXfrm>
    </dsp:sp>
    <dsp:sp modelId="{C7A015DC-F667-45AE-9C43-0BD7D40CC6C1}">
      <dsp:nvSpPr>
        <dsp:cNvPr id="0" name=""/>
        <dsp:cNvSpPr/>
      </dsp:nvSpPr>
      <dsp:spPr>
        <a:xfrm>
          <a:off x="0" y="3019676"/>
          <a:ext cx="5641974" cy="1414968"/>
        </a:xfrm>
        <a:prstGeom prst="roundRect">
          <a:avLst/>
        </a:prstGeom>
        <a:solidFill>
          <a:schemeClr val="accent5">
            <a:hueOff val="2356783"/>
            <a:satOff val="-11270"/>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i="0" kern="1200"/>
            <a:t>Select the appropriate talkgroup before transmitting and consider the impact of your transmissions</a:t>
          </a:r>
          <a:r>
            <a:rPr lang="en-US" sz="1800" b="0" i="0" kern="1200"/>
            <a:t>.</a:t>
          </a:r>
          <a:endParaRPr lang="en-US" sz="1800" kern="1200"/>
        </a:p>
      </dsp:txBody>
      <dsp:txXfrm>
        <a:off x="69073" y="3088749"/>
        <a:ext cx="5503828" cy="1276822"/>
      </dsp:txXfrm>
    </dsp:sp>
    <dsp:sp modelId="{721E014E-6B5C-4169-A081-BA91EB5C389B}">
      <dsp:nvSpPr>
        <dsp:cNvPr id="0" name=""/>
        <dsp:cNvSpPr/>
      </dsp:nvSpPr>
      <dsp:spPr>
        <a:xfrm>
          <a:off x="0" y="4434645"/>
          <a:ext cx="5641974" cy="400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133"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0" i="0" kern="1200"/>
            <a:t>For example –</a:t>
          </a:r>
          <a:r>
            <a:rPr lang="en-US" sz="1400" b="1" i="0" kern="1200"/>
            <a:t> if two users are on the same repeater and want to speak to each other, the best talkgroup to use is Local</a:t>
          </a:r>
          <a:r>
            <a:rPr lang="en-US" sz="1400" b="0" i="0" kern="1200"/>
            <a:t>.</a:t>
          </a:r>
          <a:endParaRPr lang="en-US" sz="1400" kern="1200"/>
        </a:p>
      </dsp:txBody>
      <dsp:txXfrm>
        <a:off x="0" y="4434645"/>
        <a:ext cx="5641974" cy="4005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C694C-492B-4BB1-8A0C-FB191FBC4381}">
      <dsp:nvSpPr>
        <dsp:cNvPr id="0" name=""/>
        <dsp:cNvSpPr/>
      </dsp:nvSpPr>
      <dsp:spPr>
        <a:xfrm>
          <a:off x="0" y="373120"/>
          <a:ext cx="5641974" cy="13513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When using a </a:t>
          </a:r>
          <a:r>
            <a:rPr lang="en-US" sz="2100" kern="1200" dirty="0" err="1"/>
            <a:t>talkgroup</a:t>
          </a:r>
          <a:r>
            <a:rPr lang="en-US" sz="2100" kern="1200" dirty="0"/>
            <a:t> it is a good idea to ID your station and state the following:  ex.  </a:t>
          </a:r>
          <a:r>
            <a:rPr lang="en-US" sz="2100" b="1" kern="1200" dirty="0"/>
            <a:t>N4VKF listening on “Spotsy Local”, Rappahannock Regional” or “Virginia Statewide” </a:t>
          </a:r>
          <a:endParaRPr lang="en-US" sz="2100" kern="1200" dirty="0"/>
        </a:p>
      </dsp:txBody>
      <dsp:txXfrm>
        <a:off x="65967" y="439087"/>
        <a:ext cx="5510040" cy="1219416"/>
      </dsp:txXfrm>
    </dsp:sp>
    <dsp:sp modelId="{166CFA61-85D7-40E1-9B1B-E33F6A19D2ED}">
      <dsp:nvSpPr>
        <dsp:cNvPr id="0" name=""/>
        <dsp:cNvSpPr/>
      </dsp:nvSpPr>
      <dsp:spPr>
        <a:xfrm>
          <a:off x="0" y="1784950"/>
          <a:ext cx="5641974" cy="135135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0" i="0" kern="1200" dirty="0"/>
            <a:t>When identifying yourself, especially in international </a:t>
          </a:r>
          <a:r>
            <a:rPr lang="en-US" sz="2100" b="0" i="0" kern="1200" dirty="0" err="1"/>
            <a:t>talkgroups</a:t>
          </a:r>
          <a:r>
            <a:rPr lang="en-US" sz="2100" b="0" i="0" kern="1200" dirty="0"/>
            <a:t>, make sure to use the proper phonetic alphabet. </a:t>
          </a:r>
          <a:endParaRPr lang="en-US" sz="2100" kern="1200" dirty="0"/>
        </a:p>
      </dsp:txBody>
      <dsp:txXfrm>
        <a:off x="65967" y="1850917"/>
        <a:ext cx="5510040" cy="1219416"/>
      </dsp:txXfrm>
    </dsp:sp>
    <dsp:sp modelId="{8A712DB6-1D93-4CAA-8FEA-6189B0D5CFEF}">
      <dsp:nvSpPr>
        <dsp:cNvPr id="0" name=""/>
        <dsp:cNvSpPr/>
      </dsp:nvSpPr>
      <dsp:spPr>
        <a:xfrm>
          <a:off x="0" y="3196780"/>
          <a:ext cx="5641974" cy="13513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Leaving the TG or ending the QSO, give your call sign and say “clear”. </a:t>
          </a:r>
        </a:p>
      </dsp:txBody>
      <dsp:txXfrm>
        <a:off x="65967" y="3262747"/>
        <a:ext cx="5510040" cy="12194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66F4B-F022-44AE-858D-D8A9B640EAEB}" type="datetimeFigureOut">
              <a:rPr lang="en-US" smtClean="0"/>
              <a:t>8/27/2025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B9BB47-39C4-4B3C-AD2F-2B1A902BF228}" type="slidenum">
              <a:rPr lang="en-US" smtClean="0"/>
              <a:t>‹#›</a:t>
            </a:fld>
            <a:endParaRPr lang="en-US"/>
          </a:p>
        </p:txBody>
      </p:sp>
    </p:spTree>
    <p:extLst>
      <p:ext uri="{BB962C8B-B14F-4D97-AF65-F5344CB8AC3E}">
        <p14:creationId xmlns:p14="http://schemas.microsoft.com/office/powerpoint/2010/main" val="1175880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C5A136C-30D9-428E-9B43-F8735204219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097C-B6C2-4EE5-8EED-45BE9C71F287}"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454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A136C-30D9-428E-9B43-F8735204219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097C-B6C2-4EE5-8EED-45BE9C71F287}" type="slidenum">
              <a:rPr lang="en-US" smtClean="0"/>
              <a:t>‹#›</a:t>
            </a:fld>
            <a:endParaRPr lang="en-US"/>
          </a:p>
        </p:txBody>
      </p:sp>
    </p:spTree>
    <p:extLst>
      <p:ext uri="{BB962C8B-B14F-4D97-AF65-F5344CB8AC3E}">
        <p14:creationId xmlns:p14="http://schemas.microsoft.com/office/powerpoint/2010/main" val="2442998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A136C-30D9-428E-9B43-F8735204219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097C-B6C2-4EE5-8EED-45BE9C71F287}"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657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5A136C-30D9-428E-9B43-F8735204219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097C-B6C2-4EE5-8EED-45BE9C71F287}" type="slidenum">
              <a:rPr lang="en-US" smtClean="0"/>
              <a:t>‹#›</a:t>
            </a:fld>
            <a:endParaRPr lang="en-US"/>
          </a:p>
        </p:txBody>
      </p:sp>
    </p:spTree>
    <p:extLst>
      <p:ext uri="{BB962C8B-B14F-4D97-AF65-F5344CB8AC3E}">
        <p14:creationId xmlns:p14="http://schemas.microsoft.com/office/powerpoint/2010/main" val="135914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A136C-30D9-428E-9B43-F87352042191}"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75097C-B6C2-4EE5-8EED-45BE9C71F287}" type="slidenum">
              <a:rPr lang="en-US" smtClean="0"/>
              <a:t>‹#›</a:t>
            </a:fld>
            <a:endParaRPr lang="en-US"/>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178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5A136C-30D9-428E-9B43-F87352042191}"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097C-B6C2-4EE5-8EED-45BE9C71F287}" type="slidenum">
              <a:rPr lang="en-US" smtClean="0"/>
              <a:t>‹#›</a:t>
            </a:fld>
            <a:endParaRPr lang="en-US"/>
          </a:p>
        </p:txBody>
      </p:sp>
    </p:spTree>
    <p:extLst>
      <p:ext uri="{BB962C8B-B14F-4D97-AF65-F5344CB8AC3E}">
        <p14:creationId xmlns:p14="http://schemas.microsoft.com/office/powerpoint/2010/main" val="2748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5A136C-30D9-428E-9B43-F87352042191}"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75097C-B6C2-4EE5-8EED-45BE9C71F287}" type="slidenum">
              <a:rPr lang="en-US" smtClean="0"/>
              <a:t>‹#›</a:t>
            </a:fld>
            <a:endParaRPr lang="en-US"/>
          </a:p>
        </p:txBody>
      </p:sp>
    </p:spTree>
    <p:extLst>
      <p:ext uri="{BB962C8B-B14F-4D97-AF65-F5344CB8AC3E}">
        <p14:creationId xmlns:p14="http://schemas.microsoft.com/office/powerpoint/2010/main" val="1328008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5A136C-30D9-428E-9B43-F87352042191}"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75097C-B6C2-4EE5-8EED-45BE9C71F287}" type="slidenum">
              <a:rPr lang="en-US" smtClean="0"/>
              <a:t>‹#›</a:t>
            </a:fld>
            <a:endParaRPr lang="en-US"/>
          </a:p>
        </p:txBody>
      </p:sp>
    </p:spTree>
    <p:extLst>
      <p:ext uri="{BB962C8B-B14F-4D97-AF65-F5344CB8AC3E}">
        <p14:creationId xmlns:p14="http://schemas.microsoft.com/office/powerpoint/2010/main" val="16373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A136C-30D9-428E-9B43-F87352042191}"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75097C-B6C2-4EE5-8EED-45BE9C71F287}" type="slidenum">
              <a:rPr lang="en-US" smtClean="0"/>
              <a:t>‹#›</a:t>
            </a:fld>
            <a:endParaRPr lang="en-US"/>
          </a:p>
        </p:txBody>
      </p:sp>
    </p:spTree>
    <p:extLst>
      <p:ext uri="{BB962C8B-B14F-4D97-AF65-F5344CB8AC3E}">
        <p14:creationId xmlns:p14="http://schemas.microsoft.com/office/powerpoint/2010/main" val="516223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A136C-30D9-428E-9B43-F87352042191}"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097C-B6C2-4EE5-8EED-45BE9C71F287}" type="slidenum">
              <a:rPr lang="en-US" smtClean="0"/>
              <a:t>‹#›</a:t>
            </a:fld>
            <a:endParaRPr lang="en-US"/>
          </a:p>
        </p:txBody>
      </p:sp>
    </p:spTree>
    <p:extLst>
      <p:ext uri="{BB962C8B-B14F-4D97-AF65-F5344CB8AC3E}">
        <p14:creationId xmlns:p14="http://schemas.microsoft.com/office/powerpoint/2010/main" val="63930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5A136C-30D9-428E-9B43-F87352042191}"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75097C-B6C2-4EE5-8EED-45BE9C71F287}" type="slidenum">
              <a:rPr lang="en-US" smtClean="0"/>
              <a:t>‹#›</a:t>
            </a:fld>
            <a:endParaRPr lang="en-US"/>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078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AC5A136C-30D9-428E-9B43-F87352042191}" type="datetimeFigureOut">
              <a:rPr lang="en-US" smtClean="0"/>
              <a:t>8/27/2025</a:t>
            </a:fld>
            <a:endParaRPr lang="en-US"/>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D75097C-B6C2-4EE5-8EED-45BE9C71F287}"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523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uFPA_jFRDKw?start=8&amp;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dmrva.com/" TargetMode="External"/><Relationship Id="rId2" Type="http://schemas.openxmlformats.org/officeDocument/2006/relationships/hyperlink" Target="http://www.delmarvadmr.com/" TargetMode="External"/><Relationship Id="rId1" Type="http://schemas.openxmlformats.org/officeDocument/2006/relationships/slideLayout" Target="../slideLayouts/slideLayout2.xml"/><Relationship Id="rId5" Type="http://schemas.openxmlformats.org/officeDocument/2006/relationships/hyperlink" Target="http://www.repeaterbook.com/" TargetMode="External"/><Relationship Id="rId4" Type="http://schemas.openxmlformats.org/officeDocument/2006/relationships/hyperlink" Target="http://www.brandmeister.co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cc.gov/document/fcc-modifies-amateur-service-testing-and-emission-rule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5" name="Rectangle 104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4379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Title 1">
            <a:extLst>
              <a:ext uri="{FF2B5EF4-FFF2-40B4-BE49-F238E27FC236}">
                <a16:creationId xmlns:a16="http://schemas.microsoft.com/office/drawing/2014/main" id="{9FD8DF23-66F5-1E0F-B9D6-4042C6AF2814}"/>
              </a:ext>
            </a:extLst>
          </p:cNvPr>
          <p:cNvSpPr>
            <a:spLocks noGrp="1"/>
          </p:cNvSpPr>
          <p:nvPr>
            <p:ph type="title"/>
          </p:nvPr>
        </p:nvSpPr>
        <p:spPr>
          <a:xfrm>
            <a:off x="524256" y="4767072"/>
            <a:ext cx="6594189" cy="1625210"/>
          </a:xfrm>
        </p:spPr>
        <p:txBody>
          <a:bodyPr>
            <a:normAutofit/>
          </a:bodyPr>
          <a:lstStyle/>
          <a:p>
            <a:pPr algn="r"/>
            <a:r>
              <a:rPr lang="en-US" dirty="0">
                <a:solidFill>
                  <a:srgbClr val="FFFFFF"/>
                </a:solidFill>
                <a:latin typeface="Abadi" panose="020B0604020104020204" pitchFamily="34" charset="0"/>
              </a:rPr>
              <a:t>DMR Presentation for Old Va Hams</a:t>
            </a:r>
          </a:p>
        </p:txBody>
      </p:sp>
      <p:pic>
        <p:nvPicPr>
          <p:cNvPr id="1026" name="Picture 2" descr="See the source image">
            <a:extLst>
              <a:ext uri="{FF2B5EF4-FFF2-40B4-BE49-F238E27FC236}">
                <a16:creationId xmlns:a16="http://schemas.microsoft.com/office/drawing/2014/main" id="{DA571233-7AD7-DB80-6864-90438AD680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782"/>
          <a:stretch>
            <a:fillRect/>
          </a:stretch>
        </p:blipFill>
        <p:spPr bwMode="auto">
          <a:xfrm>
            <a:off x="321732" y="321732"/>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046" name="Rectangle 104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Content Placeholder 2">
            <a:extLst>
              <a:ext uri="{FF2B5EF4-FFF2-40B4-BE49-F238E27FC236}">
                <a16:creationId xmlns:a16="http://schemas.microsoft.com/office/drawing/2014/main" id="{4F33A24E-F3CE-E76C-7E35-A0C1367B5BDC}"/>
              </a:ext>
            </a:extLst>
          </p:cNvPr>
          <p:cNvSpPr>
            <a:spLocks noGrp="1"/>
          </p:cNvSpPr>
          <p:nvPr>
            <p:ph idx="1"/>
          </p:nvPr>
        </p:nvSpPr>
        <p:spPr>
          <a:xfrm>
            <a:off x="8029319" y="917725"/>
            <a:ext cx="3424739" cy="4852362"/>
          </a:xfrm>
        </p:spPr>
        <p:txBody>
          <a:bodyPr anchor="ctr">
            <a:normAutofit lnSpcReduction="10000"/>
          </a:bodyPr>
          <a:lstStyle/>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r>
              <a:rPr lang="en-US" sz="2000" dirty="0">
                <a:solidFill>
                  <a:srgbClr val="FFFFFF"/>
                </a:solidFill>
              </a:rPr>
              <a:t>Kenneth Fowler N4VKF </a:t>
            </a:r>
          </a:p>
          <a:p>
            <a:pPr marL="0" indent="0">
              <a:buNone/>
            </a:pPr>
            <a:r>
              <a:rPr lang="en-US" sz="2000" dirty="0">
                <a:solidFill>
                  <a:srgbClr val="FFFFFF"/>
                </a:solidFill>
              </a:rPr>
              <a:t>Trustee:</a:t>
            </a:r>
          </a:p>
          <a:p>
            <a:pPr marL="0" indent="0">
              <a:buNone/>
            </a:pPr>
            <a:r>
              <a:rPr lang="en-US" sz="2000">
                <a:solidFill>
                  <a:srgbClr val="FFFFFF"/>
                </a:solidFill>
              </a:rPr>
              <a:t>TGIF DMR </a:t>
            </a:r>
            <a:r>
              <a:rPr lang="en-US" sz="2000" dirty="0" err="1">
                <a:solidFill>
                  <a:srgbClr val="FFFFFF"/>
                </a:solidFill>
              </a:rPr>
              <a:t>Talkgroup</a:t>
            </a:r>
            <a:r>
              <a:rPr lang="en-US" sz="2000" dirty="0">
                <a:solidFill>
                  <a:srgbClr val="FFFFFF"/>
                </a:solidFill>
              </a:rPr>
              <a:t> 1033 “The Scanner Junkies”</a:t>
            </a:r>
          </a:p>
          <a:p>
            <a:pPr marL="0" indent="0">
              <a:buNone/>
            </a:pPr>
            <a:r>
              <a:rPr lang="en-US" sz="2000" dirty="0">
                <a:solidFill>
                  <a:srgbClr val="FFFFFF"/>
                </a:solidFill>
              </a:rPr>
              <a:t>TGIF DMR </a:t>
            </a:r>
            <a:r>
              <a:rPr lang="en-US" sz="2000" dirty="0" err="1">
                <a:solidFill>
                  <a:srgbClr val="FFFFFF"/>
                </a:solidFill>
              </a:rPr>
              <a:t>Talkgroup</a:t>
            </a:r>
            <a:r>
              <a:rPr lang="en-US" sz="2000" dirty="0">
                <a:solidFill>
                  <a:srgbClr val="FFFFFF"/>
                </a:solidFill>
              </a:rPr>
              <a:t> 14715	“RVARC”</a:t>
            </a: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endParaRPr lang="en-US" sz="2000" dirty="0">
              <a:solidFill>
                <a:srgbClr val="FFFFFF"/>
              </a:solidFill>
            </a:endParaRPr>
          </a:p>
          <a:p>
            <a:pPr marL="0" indent="0">
              <a:buNone/>
            </a:pPr>
            <a:r>
              <a:rPr lang="en-US" sz="2000" dirty="0">
                <a:solidFill>
                  <a:srgbClr val="FFFFFF"/>
                </a:solidFill>
              </a:rPr>
              <a:t>DMR ID: 3151100</a:t>
            </a:r>
          </a:p>
          <a:p>
            <a:pPr marL="0" indent="0">
              <a:buNone/>
            </a:pPr>
            <a:endParaRPr lang="en-US" sz="2000" dirty="0">
              <a:solidFill>
                <a:srgbClr val="FFFFFF"/>
              </a:solidFill>
            </a:endParaRPr>
          </a:p>
        </p:txBody>
      </p:sp>
    </p:spTree>
    <p:extLst>
      <p:ext uri="{BB962C8B-B14F-4D97-AF65-F5344CB8AC3E}">
        <p14:creationId xmlns:p14="http://schemas.microsoft.com/office/powerpoint/2010/main" val="1073217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6" descr="Diagram&#10;&#10;Description automatically generated">
            <a:extLst>
              <a:ext uri="{FF2B5EF4-FFF2-40B4-BE49-F238E27FC236}">
                <a16:creationId xmlns:a16="http://schemas.microsoft.com/office/drawing/2014/main" id="{5A3B5ED1-F52A-4326-A78E-BD2D5D4DE8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15064" y="1527224"/>
            <a:ext cx="8664135" cy="4873576"/>
          </a:xfrm>
          <a:prstGeom prst="rect">
            <a:avLst/>
          </a:prstGeom>
        </p:spPr>
      </p:pic>
    </p:spTree>
    <p:extLst>
      <p:ext uri="{BB962C8B-B14F-4D97-AF65-F5344CB8AC3E}">
        <p14:creationId xmlns:p14="http://schemas.microsoft.com/office/powerpoint/2010/main" val="3651634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46C567C3-9C58-E65B-FE6F-950B50AC59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5905"/>
            <a:ext cx="11277600" cy="3806190"/>
          </a:xfrm>
          <a:prstGeom prst="rect">
            <a:avLst/>
          </a:prstGeom>
        </p:spPr>
      </p:pic>
    </p:spTree>
    <p:extLst>
      <p:ext uri="{BB962C8B-B14F-4D97-AF65-F5344CB8AC3E}">
        <p14:creationId xmlns:p14="http://schemas.microsoft.com/office/powerpoint/2010/main" val="1178872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C5408-6E81-4D30-200E-2FABF4241226}"/>
              </a:ext>
            </a:extLst>
          </p:cNvPr>
          <p:cNvSpPr>
            <a:spLocks noGrp="1"/>
          </p:cNvSpPr>
          <p:nvPr>
            <p:ph type="title"/>
          </p:nvPr>
        </p:nvSpPr>
        <p:spPr/>
        <p:txBody>
          <a:bodyPr/>
          <a:lstStyle/>
          <a:p>
            <a:pPr algn="ctr"/>
            <a:r>
              <a:rPr lang="en-US" dirty="0"/>
              <a:t>Digital vs Analog audio Quality</a:t>
            </a:r>
          </a:p>
        </p:txBody>
      </p:sp>
      <p:pic>
        <p:nvPicPr>
          <p:cNvPr id="5" name="Content Placeholder 4" descr="Chart&#10;&#10;Description automatically generated">
            <a:extLst>
              <a:ext uri="{FF2B5EF4-FFF2-40B4-BE49-F238E27FC236}">
                <a16:creationId xmlns:a16="http://schemas.microsoft.com/office/drawing/2014/main" id="{A243940F-A160-1C84-1D17-93890375EFD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2220" y="1751841"/>
            <a:ext cx="7930055" cy="4552945"/>
          </a:xfrm>
        </p:spPr>
      </p:pic>
    </p:spTree>
    <p:extLst>
      <p:ext uri="{BB962C8B-B14F-4D97-AF65-F5344CB8AC3E}">
        <p14:creationId xmlns:p14="http://schemas.microsoft.com/office/powerpoint/2010/main" val="777525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73192-C5DB-D224-35B7-62517D524436}"/>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01DEEDF0-59E5-C29D-D1DF-57831483015D}"/>
              </a:ext>
            </a:extLst>
          </p:cNvPr>
          <p:cNvPicPr>
            <a:picLocks noGrp="1" noChangeAspect="1"/>
          </p:cNvPicPr>
          <p:nvPr>
            <p:ph idx="1"/>
          </p:nvPr>
        </p:nvPicPr>
        <p:blipFill>
          <a:blip r:embed="rId2"/>
          <a:stretch>
            <a:fillRect/>
          </a:stretch>
        </p:blipFill>
        <p:spPr>
          <a:xfrm>
            <a:off x="808422" y="585216"/>
            <a:ext cx="9935777" cy="6557558"/>
          </a:xfrm>
          <a:prstGeom prst="rect">
            <a:avLst/>
          </a:prstGeom>
        </p:spPr>
      </p:pic>
    </p:spTree>
    <p:extLst>
      <p:ext uri="{BB962C8B-B14F-4D97-AF65-F5344CB8AC3E}">
        <p14:creationId xmlns:p14="http://schemas.microsoft.com/office/powerpoint/2010/main" val="3825516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F4F4AF38-8AAD-4B65-9274-0033CABC4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1CE8CA9-D6D2-4C46-8070-9566F894E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72B31CF5-BEC2-457D-A52F-6A5CCB066FE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Rectangle 1">
            <a:extLst>
              <a:ext uri="{FF2B5EF4-FFF2-40B4-BE49-F238E27FC236}">
                <a16:creationId xmlns:a16="http://schemas.microsoft.com/office/drawing/2014/main" id="{0D092362-49F4-2ED6-A3C9-B169AFC4817D}"/>
              </a:ext>
            </a:extLst>
          </p:cNvPr>
          <p:cNvSpPr>
            <a:spLocks noChangeArrowheads="1"/>
          </p:cNvSpPr>
          <p:nvPr/>
        </p:nvSpPr>
        <p:spPr bwMode="auto">
          <a:xfrm>
            <a:off x="1024129" y="2286000"/>
            <a:ext cx="3791711" cy="3931920"/>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45720" tIns="45720" rIns="4572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hangingPunct="1">
              <a:lnSpc>
                <a:spcPct val="90000"/>
              </a:lnSpc>
              <a:spcBef>
                <a:spcPct val="0"/>
              </a:spcBef>
              <a:spcAft>
                <a:spcPts val="600"/>
              </a:spcAft>
              <a:buClr>
                <a:schemeClr val="accent2"/>
              </a:buClr>
              <a:buSzTx/>
              <a:buFontTx/>
              <a:buNone/>
              <a:tabLst/>
            </a:pPr>
            <a:r>
              <a:rPr kumimoji="0" lang="en-US" altLang="en-US" sz="1500" b="0" i="0" u="none" strike="noStrike" cap="none" normalizeH="0" baseline="0" dirty="0">
                <a:ln>
                  <a:noFill/>
                </a:ln>
                <a:solidFill>
                  <a:srgbClr val="FFFFFF"/>
                </a:solidFill>
                <a:effectLst/>
                <a:highlight>
                  <a:srgbClr val="000000"/>
                </a:highlight>
                <a:latin typeface="+mn-lt"/>
              </a:rPr>
              <a:t>DMR Simplex Frequencies</a:t>
            </a:r>
          </a:p>
          <a:p>
            <a:pPr marL="0" marR="0" lvl="0" indent="0" defTabSz="914400" eaLnBrk="1" fontAlgn="base" hangingPunct="1">
              <a:lnSpc>
                <a:spcPct val="90000"/>
              </a:lnSpc>
              <a:spcBef>
                <a:spcPct val="0"/>
              </a:spcBef>
              <a:spcAft>
                <a:spcPts val="600"/>
              </a:spcAft>
              <a:buClr>
                <a:schemeClr val="accent2"/>
              </a:buClr>
              <a:buSzTx/>
              <a:buFontTx/>
              <a:buNone/>
              <a:tabLst/>
            </a:pPr>
            <a:r>
              <a:rPr kumimoji="0" lang="en-US" altLang="en-US" sz="1600" b="0" i="0" u="none" strike="noStrike" cap="none" normalizeH="0" baseline="0" dirty="0">
                <a:ln>
                  <a:noFill/>
                </a:ln>
                <a:solidFill>
                  <a:srgbClr val="FFFFFF"/>
                </a:solidFill>
                <a:effectLst/>
                <a:latin typeface="+mn-lt"/>
              </a:rPr>
              <a:t>Below are the recommended simplex frequencies to be used with DMR in United States and Canada. In addition to this information, please note the following radio configuration items:</a:t>
            </a: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sz="1600" b="1" i="0" u="none" strike="noStrike" cap="none" normalizeH="0" baseline="0" dirty="0">
                <a:ln>
                  <a:noFill/>
                </a:ln>
                <a:solidFill>
                  <a:srgbClr val="FFFFFF"/>
                </a:solidFill>
                <a:effectLst/>
                <a:latin typeface="+mn-lt"/>
              </a:rPr>
              <a:t>Admit Criteria</a:t>
            </a:r>
            <a:r>
              <a:rPr kumimoji="0" lang="en-US" altLang="en-US" sz="1600" b="0" i="0" u="none" strike="noStrike" cap="none" normalizeH="0" baseline="0" dirty="0">
                <a:ln>
                  <a:noFill/>
                </a:ln>
                <a:solidFill>
                  <a:srgbClr val="FFFFFF"/>
                </a:solidFill>
                <a:effectLst/>
                <a:latin typeface="+mn-lt"/>
              </a:rPr>
              <a:t>: Please set this to “Always”</a:t>
            </a: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sz="1600" b="1" i="0" u="none" strike="noStrike" cap="none" normalizeH="0" baseline="0" dirty="0">
                <a:ln>
                  <a:noFill/>
                </a:ln>
                <a:solidFill>
                  <a:srgbClr val="FFFFFF"/>
                </a:solidFill>
                <a:effectLst/>
                <a:latin typeface="+mn-lt"/>
              </a:rPr>
              <a:t>In Call Criteria</a:t>
            </a:r>
            <a:r>
              <a:rPr kumimoji="0" lang="en-US" altLang="en-US" sz="1600" b="0" i="0" u="none" strike="noStrike" cap="none" normalizeH="0" baseline="0" dirty="0">
                <a:ln>
                  <a:noFill/>
                </a:ln>
                <a:solidFill>
                  <a:srgbClr val="FFFFFF"/>
                </a:solidFill>
                <a:effectLst/>
                <a:latin typeface="+mn-lt"/>
              </a:rPr>
              <a:t>: Please set to “TXI” or “Always”</a:t>
            </a: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sz="1600" b="1" i="0" u="none" strike="noStrike" cap="none" normalizeH="0" baseline="0" dirty="0">
                <a:ln>
                  <a:noFill/>
                </a:ln>
                <a:solidFill>
                  <a:srgbClr val="FFFFFF"/>
                </a:solidFill>
                <a:effectLst/>
                <a:latin typeface="+mn-lt"/>
              </a:rPr>
              <a:t>CC = 1</a:t>
            </a:r>
            <a:endParaRPr kumimoji="0" lang="en-US" altLang="en-US" sz="1600" b="0" i="0" u="none" strike="noStrike" cap="none" normalizeH="0" baseline="0" dirty="0">
              <a:ln>
                <a:noFill/>
              </a:ln>
              <a:solidFill>
                <a:srgbClr val="FFFFFF"/>
              </a:solidFill>
              <a:effectLst/>
              <a:latin typeface="+mn-lt"/>
            </a:endParaRPr>
          </a:p>
          <a:p>
            <a:pPr marL="0" marR="0" lvl="0" indent="0" defTabSz="914400" eaLnBrk="1" fontAlgn="base" hangingPunct="1">
              <a:lnSpc>
                <a:spcPct val="90000"/>
              </a:lnSpc>
              <a:spcBef>
                <a:spcPct val="0"/>
              </a:spcBef>
              <a:spcAft>
                <a:spcPts val="600"/>
              </a:spcAft>
              <a:buClr>
                <a:schemeClr val="accent2"/>
              </a:buClr>
              <a:buSzTx/>
              <a:buFontTx/>
              <a:buChar char="•"/>
              <a:tabLst/>
            </a:pPr>
            <a:r>
              <a:rPr kumimoji="0" lang="en-US" altLang="en-US" sz="1600" b="1" i="0" u="none" strike="noStrike" cap="none" normalizeH="0" baseline="0" dirty="0">
                <a:ln>
                  <a:noFill/>
                </a:ln>
                <a:solidFill>
                  <a:srgbClr val="FFFFFF"/>
                </a:solidFill>
                <a:effectLst/>
                <a:latin typeface="+mn-lt"/>
              </a:rPr>
              <a:t>TS = 2 </a:t>
            </a:r>
            <a:r>
              <a:rPr kumimoji="0" lang="en-US" altLang="en-US" sz="1600" b="0" i="0" u="none" strike="noStrike" cap="none" normalizeH="0" baseline="0" dirty="0">
                <a:ln>
                  <a:noFill/>
                </a:ln>
                <a:solidFill>
                  <a:srgbClr val="FFFFFF"/>
                </a:solidFill>
                <a:effectLst/>
                <a:latin typeface="+mn-lt"/>
              </a:rPr>
              <a:t>(for most radios this does not matter) The more expensive radios can accommodate 2 TSs on simplex. However, to negotiate a time slot all the radios must be within simplex range of each other.</a:t>
            </a:r>
          </a:p>
          <a:p>
            <a:pPr marL="0" marR="0" lvl="0" indent="0" defTabSz="914400" eaLnBrk="1" fontAlgn="base" hangingPunct="1">
              <a:lnSpc>
                <a:spcPct val="90000"/>
              </a:lnSpc>
              <a:spcBef>
                <a:spcPct val="0"/>
              </a:spcBef>
              <a:spcAft>
                <a:spcPts val="600"/>
              </a:spcAft>
              <a:buClr>
                <a:schemeClr val="accent2"/>
              </a:buClr>
              <a:buSzTx/>
              <a:buFontTx/>
              <a:buNone/>
              <a:tabLst/>
            </a:pPr>
            <a:endParaRPr kumimoji="0" lang="en-US" altLang="en-US" sz="1500" b="0" i="0" u="none" strike="noStrike" cap="none" normalizeH="0" baseline="0" dirty="0">
              <a:ln>
                <a:noFill/>
              </a:ln>
              <a:solidFill>
                <a:srgbClr val="FFFFFF"/>
              </a:solidFill>
              <a:effectLst/>
              <a:latin typeface="+mn-lt"/>
            </a:endParaRPr>
          </a:p>
        </p:txBody>
      </p:sp>
      <p:graphicFrame>
        <p:nvGraphicFramePr>
          <p:cNvPr id="2" name="Table 1">
            <a:extLst>
              <a:ext uri="{FF2B5EF4-FFF2-40B4-BE49-F238E27FC236}">
                <a16:creationId xmlns:a16="http://schemas.microsoft.com/office/drawing/2014/main" id="{7DE7699E-FA9B-93D2-A90D-5120C5994EF0}"/>
              </a:ext>
            </a:extLst>
          </p:cNvPr>
          <p:cNvGraphicFramePr>
            <a:graphicFrameLocks noGrp="1"/>
          </p:cNvGraphicFramePr>
          <p:nvPr>
            <p:extLst>
              <p:ext uri="{D42A27DB-BD31-4B8C-83A1-F6EECF244321}">
                <p14:modId xmlns:p14="http://schemas.microsoft.com/office/powerpoint/2010/main" val="2400727941"/>
              </p:ext>
            </p:extLst>
          </p:nvPr>
        </p:nvGraphicFramePr>
        <p:xfrm>
          <a:off x="6096000" y="1641390"/>
          <a:ext cx="5455923" cy="3575226"/>
        </p:xfrm>
        <a:graphic>
          <a:graphicData uri="http://schemas.openxmlformats.org/drawingml/2006/table">
            <a:tbl>
              <a:tblPr firstRow="1" bandRow="1">
                <a:solidFill>
                  <a:schemeClr val="bg1"/>
                </a:solidFill>
              </a:tblPr>
              <a:tblGrid>
                <a:gridCol w="1288245">
                  <a:extLst>
                    <a:ext uri="{9D8B030D-6E8A-4147-A177-3AD203B41FA5}">
                      <a16:colId xmlns:a16="http://schemas.microsoft.com/office/drawing/2014/main" val="3375594266"/>
                    </a:ext>
                  </a:extLst>
                </a:gridCol>
                <a:gridCol w="782469">
                  <a:extLst>
                    <a:ext uri="{9D8B030D-6E8A-4147-A177-3AD203B41FA5}">
                      <a16:colId xmlns:a16="http://schemas.microsoft.com/office/drawing/2014/main" val="310931786"/>
                    </a:ext>
                  </a:extLst>
                </a:gridCol>
                <a:gridCol w="1296995">
                  <a:extLst>
                    <a:ext uri="{9D8B030D-6E8A-4147-A177-3AD203B41FA5}">
                      <a16:colId xmlns:a16="http://schemas.microsoft.com/office/drawing/2014/main" val="1283622307"/>
                    </a:ext>
                  </a:extLst>
                </a:gridCol>
                <a:gridCol w="1219991">
                  <a:extLst>
                    <a:ext uri="{9D8B030D-6E8A-4147-A177-3AD203B41FA5}">
                      <a16:colId xmlns:a16="http://schemas.microsoft.com/office/drawing/2014/main" val="57424018"/>
                    </a:ext>
                  </a:extLst>
                </a:gridCol>
                <a:gridCol w="868223">
                  <a:extLst>
                    <a:ext uri="{9D8B030D-6E8A-4147-A177-3AD203B41FA5}">
                      <a16:colId xmlns:a16="http://schemas.microsoft.com/office/drawing/2014/main" val="2980083820"/>
                    </a:ext>
                  </a:extLst>
                </a:gridCol>
              </a:tblGrid>
              <a:tr h="712356">
                <a:tc>
                  <a:txBody>
                    <a:bodyPr/>
                    <a:lstStyle/>
                    <a:p>
                      <a:pPr algn="l" fontAlgn="ctr" latinLnBrk="0">
                        <a:buNone/>
                      </a:pPr>
                      <a:r>
                        <a:rPr lang="en-US" sz="1500" b="0" cap="none" spc="0">
                          <a:solidFill>
                            <a:schemeClr val="bg1"/>
                          </a:solidFill>
                          <a:effectLst/>
                          <a:latin typeface="inherit"/>
                        </a:rPr>
                        <a:t>FREQUENCY</a:t>
                      </a:r>
                    </a:p>
                  </a:txBody>
                  <a:tcPr marL="131047" marR="64792" marT="100805" marB="100805"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algn="ctr" fontAlgn="ctr" latinLnBrk="0">
                        <a:buNone/>
                      </a:pPr>
                      <a:r>
                        <a:rPr lang="en-US" sz="1500" b="0" cap="none" spc="0">
                          <a:solidFill>
                            <a:schemeClr val="bg1"/>
                          </a:solidFill>
                          <a:effectLst/>
                          <a:latin typeface="inherit"/>
                        </a:rPr>
                        <a:t>BAND</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algn="ctr" fontAlgn="ctr" latinLnBrk="0">
                        <a:buNone/>
                      </a:pPr>
                      <a:r>
                        <a:rPr lang="en-US" sz="1500" b="0" cap="none" spc="0">
                          <a:solidFill>
                            <a:schemeClr val="bg1"/>
                          </a:solidFill>
                          <a:effectLst/>
                          <a:latin typeface="inherit"/>
                        </a:rPr>
                        <a:t>TALKGROUP ID</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algn="ctr" fontAlgn="ctr" latinLnBrk="0">
                        <a:buNone/>
                      </a:pPr>
                      <a:r>
                        <a:rPr lang="en-US" sz="1500" b="0" cap="none" spc="0">
                          <a:solidFill>
                            <a:schemeClr val="bg1"/>
                          </a:solidFill>
                          <a:effectLst/>
                          <a:latin typeface="inherit"/>
                        </a:rPr>
                        <a:t>TIMESLOT*</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tc>
                  <a:txBody>
                    <a:bodyPr/>
                    <a:lstStyle/>
                    <a:p>
                      <a:pPr algn="ctr" fontAlgn="ctr" latinLnBrk="0">
                        <a:buNone/>
                      </a:pPr>
                      <a:r>
                        <a:rPr lang="en-US" sz="1500" b="0" cap="none" spc="0">
                          <a:solidFill>
                            <a:schemeClr val="bg1"/>
                          </a:solidFill>
                          <a:effectLst/>
                          <a:latin typeface="inherit"/>
                        </a:rPr>
                        <a:t>COLOR CODE</a:t>
                      </a:r>
                    </a:p>
                  </a:txBody>
                  <a:tcPr marL="131047" marR="64792" marT="100805" marB="100805" anchor="ctr">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solidFill>
                      <a:schemeClr val="tx1"/>
                    </a:solidFill>
                  </a:tcPr>
                </a:tc>
                <a:extLst>
                  <a:ext uri="{0D108BD9-81ED-4DB2-BD59-A6C34878D82A}">
                    <a16:rowId xmlns:a16="http://schemas.microsoft.com/office/drawing/2014/main" val="1223105106"/>
                  </a:ext>
                </a:extLst>
              </a:tr>
              <a:tr h="477145">
                <a:tc>
                  <a:txBody>
                    <a:bodyPr/>
                    <a:lstStyle/>
                    <a:p>
                      <a:pPr algn="l" fontAlgn="t">
                        <a:buNone/>
                      </a:pPr>
                      <a:r>
                        <a:rPr lang="en-US" sz="1500" b="1" cap="none" spc="0">
                          <a:solidFill>
                            <a:schemeClr val="tx1"/>
                          </a:solidFill>
                          <a:effectLst/>
                          <a:latin typeface="inherit"/>
                        </a:rPr>
                        <a:t>441.0000</a:t>
                      </a:r>
                      <a:endParaRPr lang="en-US" sz="1500" cap="none" spc="0">
                        <a:solidFill>
                          <a:schemeClr val="tx1"/>
                        </a:solidFill>
                        <a:effectLst/>
                        <a:latin typeface="inherit"/>
                      </a:endParaRPr>
                    </a:p>
                  </a:txBody>
                  <a:tcPr marL="131047" marR="64792" marT="100805" marB="100805">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UHF</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99</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2</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1</a:t>
                      </a:r>
                    </a:p>
                  </a:txBody>
                  <a:tcPr marL="131047" marR="64792" marT="100805" marB="10080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072575298"/>
                  </a:ext>
                </a:extLst>
              </a:tr>
              <a:tr h="477145">
                <a:tc>
                  <a:txBody>
                    <a:bodyPr/>
                    <a:lstStyle/>
                    <a:p>
                      <a:pPr algn="l" fontAlgn="t">
                        <a:buNone/>
                      </a:pPr>
                      <a:r>
                        <a:rPr lang="en-US" sz="1500" b="1" cap="none" spc="0">
                          <a:solidFill>
                            <a:schemeClr val="tx1"/>
                          </a:solidFill>
                          <a:effectLst/>
                          <a:latin typeface="inherit"/>
                        </a:rPr>
                        <a:t>446.5000</a:t>
                      </a:r>
                      <a:endParaRPr lang="en-US" sz="1500" cap="none" spc="0">
                        <a:solidFill>
                          <a:schemeClr val="tx1"/>
                        </a:solidFill>
                        <a:effectLst/>
                        <a:latin typeface="inherit"/>
                      </a:endParaRPr>
                    </a:p>
                  </a:txBody>
                  <a:tcPr marL="131047" marR="64792" marT="100805" marB="10080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UHF</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99</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2</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1</a:t>
                      </a:r>
                    </a:p>
                  </a:txBody>
                  <a:tcPr marL="131047" marR="64792" marT="100805" marB="10080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2138289731"/>
                  </a:ext>
                </a:extLst>
              </a:tr>
              <a:tr h="477145">
                <a:tc>
                  <a:txBody>
                    <a:bodyPr/>
                    <a:lstStyle/>
                    <a:p>
                      <a:pPr algn="l" fontAlgn="t">
                        <a:buNone/>
                      </a:pPr>
                      <a:r>
                        <a:rPr lang="en-US" sz="1500" b="1" cap="none" spc="0">
                          <a:solidFill>
                            <a:schemeClr val="tx1"/>
                          </a:solidFill>
                          <a:effectLst/>
                          <a:latin typeface="inherit"/>
                        </a:rPr>
                        <a:t>446.0750</a:t>
                      </a:r>
                      <a:endParaRPr lang="en-US" sz="1500" cap="none" spc="0">
                        <a:solidFill>
                          <a:schemeClr val="tx1"/>
                        </a:solidFill>
                        <a:effectLst/>
                        <a:latin typeface="inherit"/>
                      </a:endParaRPr>
                    </a:p>
                  </a:txBody>
                  <a:tcPr marL="131047" marR="64792" marT="100805" marB="100805">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UHF</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99</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2</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1</a:t>
                      </a:r>
                    </a:p>
                  </a:txBody>
                  <a:tcPr marL="131047" marR="64792" marT="100805" marB="10080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706432712"/>
                  </a:ext>
                </a:extLst>
              </a:tr>
              <a:tr h="477145">
                <a:tc>
                  <a:txBody>
                    <a:bodyPr/>
                    <a:lstStyle/>
                    <a:p>
                      <a:pPr algn="l" fontAlgn="t">
                        <a:buNone/>
                      </a:pPr>
                      <a:r>
                        <a:rPr lang="en-US" sz="1500" b="1" cap="none" spc="0">
                          <a:solidFill>
                            <a:schemeClr val="tx1"/>
                          </a:solidFill>
                          <a:effectLst/>
                          <a:latin typeface="inherit"/>
                        </a:rPr>
                        <a:t>433.4500</a:t>
                      </a:r>
                      <a:endParaRPr lang="en-US" sz="1500" cap="none" spc="0">
                        <a:solidFill>
                          <a:schemeClr val="tx1"/>
                        </a:solidFill>
                        <a:effectLst/>
                        <a:latin typeface="inherit"/>
                      </a:endParaRPr>
                    </a:p>
                  </a:txBody>
                  <a:tcPr marL="131047" marR="64792" marT="100805" marB="10080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UHF</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99</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2</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1</a:t>
                      </a:r>
                    </a:p>
                  </a:txBody>
                  <a:tcPr marL="131047" marR="64792" marT="100805" marB="10080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solidFill>
                      <a:schemeClr val="bg1">
                        <a:lumMod val="85000"/>
                      </a:schemeClr>
                    </a:solidFill>
                  </a:tcPr>
                </a:tc>
                <a:extLst>
                  <a:ext uri="{0D108BD9-81ED-4DB2-BD59-A6C34878D82A}">
                    <a16:rowId xmlns:a16="http://schemas.microsoft.com/office/drawing/2014/main" val="2842525174"/>
                  </a:ext>
                </a:extLst>
              </a:tr>
              <a:tr h="477145">
                <a:tc>
                  <a:txBody>
                    <a:bodyPr/>
                    <a:lstStyle/>
                    <a:p>
                      <a:pPr algn="l" fontAlgn="t">
                        <a:buNone/>
                      </a:pPr>
                      <a:r>
                        <a:rPr lang="en-US" sz="1500" b="1" cap="none" spc="0">
                          <a:solidFill>
                            <a:schemeClr val="tx1"/>
                          </a:solidFill>
                          <a:effectLst/>
                          <a:latin typeface="inherit"/>
                        </a:rPr>
                        <a:t>145.7900</a:t>
                      </a:r>
                      <a:endParaRPr lang="en-US" sz="1500" cap="none" spc="0">
                        <a:solidFill>
                          <a:schemeClr val="tx1"/>
                        </a:solidFill>
                        <a:effectLst/>
                        <a:latin typeface="inherit"/>
                      </a:endParaRPr>
                    </a:p>
                  </a:txBody>
                  <a:tcPr marL="131047" marR="64792" marT="100805" marB="100805">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VHF</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99</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2</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buNone/>
                      </a:pPr>
                      <a:r>
                        <a:rPr lang="en-US" sz="1500" cap="none" spc="0">
                          <a:solidFill>
                            <a:schemeClr val="tx1"/>
                          </a:solidFill>
                          <a:effectLst/>
                          <a:latin typeface="inherit"/>
                        </a:rPr>
                        <a:t>1</a:t>
                      </a:r>
                    </a:p>
                  </a:txBody>
                  <a:tcPr marL="131047" marR="64792" marT="100805" marB="10080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539871099"/>
                  </a:ext>
                </a:extLst>
              </a:tr>
              <a:tr h="477145">
                <a:tc>
                  <a:txBody>
                    <a:bodyPr/>
                    <a:lstStyle/>
                    <a:p>
                      <a:pPr algn="l" fontAlgn="t">
                        <a:buNone/>
                      </a:pPr>
                      <a:r>
                        <a:rPr lang="en-US" sz="1500" b="1" cap="none" spc="0">
                          <a:solidFill>
                            <a:schemeClr val="tx1"/>
                          </a:solidFill>
                          <a:effectLst/>
                          <a:latin typeface="inherit"/>
                        </a:rPr>
                        <a:t>145.5100</a:t>
                      </a:r>
                      <a:endParaRPr lang="en-US" sz="1500" cap="none" spc="0">
                        <a:solidFill>
                          <a:schemeClr val="tx1"/>
                        </a:solidFill>
                        <a:effectLst/>
                        <a:latin typeface="inherit"/>
                      </a:endParaRPr>
                    </a:p>
                  </a:txBody>
                  <a:tcPr marL="131047" marR="64792" marT="100805" marB="100805">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VHF</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99</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2</a:t>
                      </a:r>
                    </a:p>
                  </a:txBody>
                  <a:tcPr marL="131047" marR="64792" marT="100805" marB="100805"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solidFill>
                      <a:schemeClr val="bg1">
                        <a:lumMod val="85000"/>
                      </a:schemeClr>
                    </a:solidFill>
                  </a:tcPr>
                </a:tc>
                <a:tc>
                  <a:txBody>
                    <a:bodyPr/>
                    <a:lstStyle/>
                    <a:p>
                      <a:pPr algn="ctr" fontAlgn="ctr">
                        <a:buNone/>
                      </a:pPr>
                      <a:r>
                        <a:rPr lang="en-US" sz="1500" cap="none" spc="0">
                          <a:solidFill>
                            <a:schemeClr val="tx1"/>
                          </a:solidFill>
                          <a:effectLst/>
                          <a:latin typeface="inherit"/>
                        </a:rPr>
                        <a:t>1</a:t>
                      </a:r>
                    </a:p>
                  </a:txBody>
                  <a:tcPr marL="131047" marR="64792" marT="100805" marB="100805" anchor="ctr">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solidFill>
                      <a:schemeClr val="bg1">
                        <a:lumMod val="85000"/>
                      </a:schemeClr>
                    </a:solidFill>
                  </a:tcPr>
                </a:tc>
                <a:extLst>
                  <a:ext uri="{0D108BD9-81ED-4DB2-BD59-A6C34878D82A}">
                    <a16:rowId xmlns:a16="http://schemas.microsoft.com/office/drawing/2014/main" val="3672204326"/>
                  </a:ext>
                </a:extLst>
              </a:tr>
            </a:tbl>
          </a:graphicData>
        </a:graphic>
      </p:graphicFrame>
    </p:spTree>
    <p:extLst>
      <p:ext uri="{BB962C8B-B14F-4D97-AF65-F5344CB8AC3E}">
        <p14:creationId xmlns:p14="http://schemas.microsoft.com/office/powerpoint/2010/main" val="90947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5FF3C16D-5ED3-71A9-0E04-9DCEE87642E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2168" y="1535373"/>
            <a:ext cx="6512983" cy="4022725"/>
          </a:xfrm>
        </p:spPr>
      </p:pic>
    </p:spTree>
    <p:extLst>
      <p:ext uri="{BB962C8B-B14F-4D97-AF65-F5344CB8AC3E}">
        <p14:creationId xmlns:p14="http://schemas.microsoft.com/office/powerpoint/2010/main" val="14741447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44D36-9150-3CFF-76A3-F555CD52A0F0}"/>
              </a:ext>
            </a:extLst>
          </p:cNvPr>
          <p:cNvSpPr>
            <a:spLocks noGrp="1"/>
          </p:cNvSpPr>
          <p:nvPr>
            <p:ph type="title"/>
          </p:nvPr>
        </p:nvSpPr>
        <p:spPr>
          <a:xfrm>
            <a:off x="643468" y="643467"/>
            <a:ext cx="3415612" cy="5571066"/>
          </a:xfrm>
        </p:spPr>
        <p:txBody>
          <a:bodyPr>
            <a:normAutofit/>
          </a:bodyPr>
          <a:lstStyle/>
          <a:p>
            <a:r>
              <a:rPr lang="en-US">
                <a:solidFill>
                  <a:srgbClr val="FFFFFF"/>
                </a:solidFill>
              </a:rPr>
              <a:t>DMR Jargon</a:t>
            </a:r>
          </a:p>
        </p:txBody>
      </p:sp>
      <p:graphicFrame>
        <p:nvGraphicFramePr>
          <p:cNvPr id="5" name="Content Placeholder 2">
            <a:extLst>
              <a:ext uri="{FF2B5EF4-FFF2-40B4-BE49-F238E27FC236}">
                <a16:creationId xmlns:a16="http://schemas.microsoft.com/office/drawing/2014/main" id="{C7D57019-4984-B114-B738-220AE23F8EDE}"/>
              </a:ext>
            </a:extLst>
          </p:cNvPr>
          <p:cNvGraphicFramePr>
            <a:graphicFrameLocks noGrp="1"/>
          </p:cNvGraphicFramePr>
          <p:nvPr>
            <p:ph idx="1"/>
            <p:extLst>
              <p:ext uri="{D42A27DB-BD31-4B8C-83A1-F6EECF244321}">
                <p14:modId xmlns:p14="http://schemas.microsoft.com/office/powerpoint/2010/main" val="57326660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308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E44D36-9150-3CFF-76A3-F555CD52A0F0}"/>
              </a:ext>
            </a:extLst>
          </p:cNvPr>
          <p:cNvSpPr>
            <a:spLocks noGrp="1"/>
          </p:cNvSpPr>
          <p:nvPr>
            <p:ph type="title"/>
          </p:nvPr>
        </p:nvSpPr>
        <p:spPr>
          <a:xfrm>
            <a:off x="643468" y="643467"/>
            <a:ext cx="3415612" cy="5571066"/>
          </a:xfrm>
        </p:spPr>
        <p:txBody>
          <a:bodyPr>
            <a:normAutofit/>
          </a:bodyPr>
          <a:lstStyle/>
          <a:p>
            <a:r>
              <a:rPr lang="en-US">
                <a:solidFill>
                  <a:srgbClr val="FFFFFF"/>
                </a:solidFill>
              </a:rPr>
              <a:t>DMR Jargon</a:t>
            </a:r>
          </a:p>
        </p:txBody>
      </p:sp>
      <p:graphicFrame>
        <p:nvGraphicFramePr>
          <p:cNvPr id="5" name="Content Placeholder 2">
            <a:extLst>
              <a:ext uri="{FF2B5EF4-FFF2-40B4-BE49-F238E27FC236}">
                <a16:creationId xmlns:a16="http://schemas.microsoft.com/office/drawing/2014/main" id="{4D4CFDC2-0AF6-A473-A936-3C5A3A1BB40E}"/>
              </a:ext>
            </a:extLst>
          </p:cNvPr>
          <p:cNvGraphicFramePr>
            <a:graphicFrameLocks noGrp="1"/>
          </p:cNvGraphicFramePr>
          <p:nvPr>
            <p:ph idx="1"/>
            <p:extLst>
              <p:ext uri="{D42A27DB-BD31-4B8C-83A1-F6EECF244321}">
                <p14:modId xmlns:p14="http://schemas.microsoft.com/office/powerpoint/2010/main" val="222597292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575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DF2D1E-24DB-50F2-664F-DEB3A6137079}"/>
              </a:ext>
            </a:extLst>
          </p:cNvPr>
          <p:cNvSpPr>
            <a:spLocks noGrp="1"/>
          </p:cNvSpPr>
          <p:nvPr>
            <p:ph type="title"/>
          </p:nvPr>
        </p:nvSpPr>
        <p:spPr>
          <a:xfrm>
            <a:off x="643468" y="643467"/>
            <a:ext cx="3415612" cy="5571066"/>
          </a:xfrm>
        </p:spPr>
        <p:txBody>
          <a:bodyPr>
            <a:normAutofit/>
          </a:bodyPr>
          <a:lstStyle/>
          <a:p>
            <a:r>
              <a:rPr lang="en-US">
                <a:solidFill>
                  <a:srgbClr val="FFFFFF"/>
                </a:solidFill>
              </a:rPr>
              <a:t>What is a codeplug?</a:t>
            </a:r>
          </a:p>
        </p:txBody>
      </p:sp>
      <p:graphicFrame>
        <p:nvGraphicFramePr>
          <p:cNvPr id="5" name="Content Placeholder 2">
            <a:extLst>
              <a:ext uri="{FF2B5EF4-FFF2-40B4-BE49-F238E27FC236}">
                <a16:creationId xmlns:a16="http://schemas.microsoft.com/office/drawing/2014/main" id="{21537A64-0C55-FEFA-D6ED-449E15692660}"/>
              </a:ext>
            </a:extLst>
          </p:cNvPr>
          <p:cNvGraphicFramePr>
            <a:graphicFrameLocks noGrp="1"/>
          </p:cNvGraphicFramePr>
          <p:nvPr>
            <p:ph idx="1"/>
            <p:extLst>
              <p:ext uri="{D42A27DB-BD31-4B8C-83A1-F6EECF244321}">
                <p14:modId xmlns:p14="http://schemas.microsoft.com/office/powerpoint/2010/main" val="3576413809"/>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4218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597E3E-01AC-B3B0-460E-4EC6D6C34BB4}"/>
              </a:ext>
            </a:extLst>
          </p:cNvPr>
          <p:cNvSpPr>
            <a:spLocks noGrp="1"/>
          </p:cNvSpPr>
          <p:nvPr>
            <p:ph type="title"/>
          </p:nvPr>
        </p:nvSpPr>
        <p:spPr>
          <a:xfrm>
            <a:off x="964788" y="804333"/>
            <a:ext cx="3302412" cy="5249334"/>
          </a:xfrm>
        </p:spPr>
        <p:txBody>
          <a:bodyPr>
            <a:normAutofit/>
          </a:bodyPr>
          <a:lstStyle/>
          <a:p>
            <a:pPr algn="r"/>
            <a:r>
              <a:rPr lang="en-US" b="1" dirty="0">
                <a:solidFill>
                  <a:srgbClr val="FFFFFF"/>
                </a:solidFill>
              </a:rPr>
              <a:t>Dynamic vs. Static </a:t>
            </a:r>
            <a:r>
              <a:rPr lang="en-US" b="1" dirty="0" err="1">
                <a:solidFill>
                  <a:srgbClr val="FFFFFF"/>
                </a:solidFill>
              </a:rPr>
              <a:t>Talkgroups</a:t>
            </a:r>
            <a:endParaRPr lang="en-US" b="1" dirty="0">
              <a:solidFill>
                <a:srgbClr val="FFFFFF"/>
              </a:solidFill>
            </a:endParaRPr>
          </a:p>
        </p:txBody>
      </p:sp>
      <p:sp>
        <p:nvSpPr>
          <p:cNvPr id="11" name="Content Placeholder 2">
            <a:extLst>
              <a:ext uri="{FF2B5EF4-FFF2-40B4-BE49-F238E27FC236}">
                <a16:creationId xmlns:a16="http://schemas.microsoft.com/office/drawing/2014/main" id="{4E66001C-BDAF-4B87-9ADE-AC2709A4B7C0}"/>
              </a:ext>
            </a:extLst>
          </p:cNvPr>
          <p:cNvSpPr>
            <a:spLocks noGrp="1"/>
          </p:cNvSpPr>
          <p:nvPr>
            <p:ph idx="1"/>
          </p:nvPr>
        </p:nvSpPr>
        <p:spPr>
          <a:xfrm>
            <a:off x="5109882" y="804333"/>
            <a:ext cx="6147169" cy="5249334"/>
          </a:xfrm>
        </p:spPr>
        <p:txBody>
          <a:bodyPr anchor="ctr">
            <a:normAutofit/>
          </a:bodyPr>
          <a:lstStyle/>
          <a:p>
            <a:pPr>
              <a:spcBef>
                <a:spcPts val="1875"/>
              </a:spcBef>
              <a:buNone/>
            </a:pPr>
            <a:r>
              <a:rPr lang="en-US" b="0" i="0" dirty="0">
                <a:effectLst/>
                <a:latin typeface="Roboto" panose="02000000000000000000" pitchFamily="2" charset="0"/>
              </a:rPr>
              <a:t>	</a:t>
            </a:r>
          </a:p>
          <a:p>
            <a:pPr>
              <a:spcBef>
                <a:spcPts val="1875"/>
              </a:spcBef>
              <a:buNone/>
            </a:pPr>
            <a:r>
              <a:rPr lang="en-US" b="0" i="0" dirty="0">
                <a:effectLst/>
                <a:latin typeface="Roboto" panose="02000000000000000000" pitchFamily="2" charset="0"/>
              </a:rPr>
              <a:t>A </a:t>
            </a:r>
            <a:r>
              <a:rPr lang="en-US" b="1" i="1" dirty="0">
                <a:effectLst/>
                <a:latin typeface="Roboto" panose="02000000000000000000" pitchFamily="2" charset="0"/>
              </a:rPr>
              <a:t>dynamic</a:t>
            </a:r>
            <a:r>
              <a:rPr lang="en-US" b="0" i="1" dirty="0">
                <a:effectLst/>
                <a:latin typeface="Roboto" panose="02000000000000000000" pitchFamily="2" charset="0"/>
              </a:rPr>
              <a:t> talk group,</a:t>
            </a:r>
            <a:r>
              <a:rPr lang="en-US" b="0" i="0" dirty="0">
                <a:effectLst/>
                <a:latin typeface="Roboto" panose="02000000000000000000" pitchFamily="2" charset="0"/>
              </a:rPr>
              <a:t> or sometimes referred to PTT of a talk group, is a temporary activation of a particular talk group by the end user either being through a repeater or hotspot device. </a:t>
            </a:r>
          </a:p>
          <a:p>
            <a:pPr>
              <a:spcBef>
                <a:spcPts val="1875"/>
              </a:spcBef>
              <a:buNone/>
            </a:pPr>
            <a:endParaRPr lang="en-US" dirty="0">
              <a:latin typeface="Roboto" panose="02000000000000000000" pitchFamily="2" charset="0"/>
            </a:endParaRPr>
          </a:p>
          <a:p>
            <a:pPr>
              <a:spcBef>
                <a:spcPts val="1875"/>
              </a:spcBef>
              <a:buNone/>
            </a:pPr>
            <a:r>
              <a:rPr lang="en-US" b="0" i="0" dirty="0">
                <a:effectLst/>
                <a:latin typeface="Roboto" panose="02000000000000000000" pitchFamily="2" charset="0"/>
              </a:rPr>
              <a:t>A </a:t>
            </a:r>
            <a:r>
              <a:rPr lang="en-US" b="1" i="1" dirty="0">
                <a:effectLst/>
                <a:latin typeface="Roboto" panose="02000000000000000000" pitchFamily="2" charset="0"/>
              </a:rPr>
              <a:t>static</a:t>
            </a:r>
            <a:r>
              <a:rPr lang="en-US" b="0" i="1" dirty="0">
                <a:effectLst/>
                <a:latin typeface="Roboto" panose="02000000000000000000" pitchFamily="2" charset="0"/>
              </a:rPr>
              <a:t> talk group</a:t>
            </a:r>
            <a:r>
              <a:rPr lang="en-US" b="0" i="0" dirty="0">
                <a:effectLst/>
                <a:latin typeface="Roboto" panose="02000000000000000000" pitchFamily="2" charset="0"/>
              </a:rPr>
              <a:t> is set by either the repeater owner/trustee or hotspot user on a particular timeslot and is set to permanently allow traffic to be sent. This means all traffic will pass through the repeater/hotspot to the end user radio when there is active traffic or communications.</a:t>
            </a:r>
          </a:p>
          <a:p>
            <a:endParaRPr lang="en-US" dirty="0"/>
          </a:p>
        </p:txBody>
      </p:sp>
    </p:spTree>
    <p:extLst>
      <p:ext uri="{BB962C8B-B14F-4D97-AF65-F5344CB8AC3E}">
        <p14:creationId xmlns:p14="http://schemas.microsoft.com/office/powerpoint/2010/main" val="113754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0AD926A-6A49-4FAF-A392-4534F4E939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BFE8EC1-CF90-C2F9-12C5-8469329696A5}"/>
              </a:ext>
            </a:extLst>
          </p:cNvPr>
          <p:cNvSpPr>
            <a:spLocks noGrp="1"/>
          </p:cNvSpPr>
          <p:nvPr>
            <p:ph type="title"/>
          </p:nvPr>
        </p:nvSpPr>
        <p:spPr>
          <a:xfrm>
            <a:off x="1024128" y="585216"/>
            <a:ext cx="9720072" cy="1499616"/>
          </a:xfrm>
        </p:spPr>
        <p:txBody>
          <a:bodyPr vert="horz" lIns="91440" tIns="45720" rIns="91440" bIns="45720" rtlCol="0" anchor="ctr">
            <a:normAutofit/>
          </a:bodyPr>
          <a:lstStyle/>
          <a:p>
            <a:pPr algn="ctr"/>
            <a:r>
              <a:rPr lang="en-US" b="1" dirty="0" err="1"/>
              <a:t>NoVA</a:t>
            </a:r>
            <a:r>
              <a:rPr lang="en-US" b="1" dirty="0"/>
              <a:t> area DMR Repeaters</a:t>
            </a:r>
          </a:p>
        </p:txBody>
      </p:sp>
      <p:cxnSp>
        <p:nvCxnSpPr>
          <p:cNvPr id="17" name="Straight Connector 16">
            <a:extLst>
              <a:ext uri="{FF2B5EF4-FFF2-40B4-BE49-F238E27FC236}">
                <a16:creationId xmlns:a16="http://schemas.microsoft.com/office/drawing/2014/main" id="{3CEB095E-D776-4087-A910-2658B2951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6" name="TextBox 2">
            <a:extLst>
              <a:ext uri="{FF2B5EF4-FFF2-40B4-BE49-F238E27FC236}">
                <a16:creationId xmlns:a16="http://schemas.microsoft.com/office/drawing/2014/main" id="{C14F4FEC-BC7E-2F01-5ED3-D55409C585EA}"/>
              </a:ext>
            </a:extLst>
          </p:cNvPr>
          <p:cNvGraphicFramePr/>
          <p:nvPr>
            <p:extLst>
              <p:ext uri="{D42A27DB-BD31-4B8C-83A1-F6EECF244321}">
                <p14:modId xmlns:p14="http://schemas.microsoft.com/office/powerpoint/2010/main" val="2772109393"/>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889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7B4A-20F3-F035-DF0E-3DC27CBE02C3}"/>
              </a:ext>
            </a:extLst>
          </p:cNvPr>
          <p:cNvSpPr>
            <a:spLocks noGrp="1"/>
          </p:cNvSpPr>
          <p:nvPr>
            <p:ph type="title"/>
          </p:nvPr>
        </p:nvSpPr>
        <p:spPr/>
        <p:txBody>
          <a:bodyPr/>
          <a:lstStyle/>
          <a:p>
            <a:endParaRPr lang="en-US" dirty="0"/>
          </a:p>
        </p:txBody>
      </p:sp>
      <p:pic>
        <p:nvPicPr>
          <p:cNvPr id="4" name="Online Media 3" title="DMR Explained – Static vs. Dynamic Talkgroups">
            <a:hlinkClick r:id="" action="ppaction://media"/>
            <a:extLst>
              <a:ext uri="{FF2B5EF4-FFF2-40B4-BE49-F238E27FC236}">
                <a16:creationId xmlns:a16="http://schemas.microsoft.com/office/drawing/2014/main" id="{1C931FC8-DCC4-7F52-CC97-832B5BBD2324}"/>
              </a:ext>
            </a:extLst>
          </p:cNvPr>
          <p:cNvPicPr>
            <a:picLocks noGrp="1" noRot="1" noChangeAspect="1"/>
          </p:cNvPicPr>
          <p:nvPr>
            <p:ph idx="1"/>
            <a:videoFile r:link="rId1"/>
          </p:nvPr>
        </p:nvPicPr>
        <p:blipFill>
          <a:blip r:embed="rId3"/>
          <a:stretch>
            <a:fillRect/>
          </a:stretch>
        </p:blipFill>
        <p:spPr>
          <a:xfrm>
            <a:off x="1152234" y="585216"/>
            <a:ext cx="10198938" cy="5762343"/>
          </a:xfrm>
          <a:prstGeom prst="rect">
            <a:avLst/>
          </a:prstGeom>
        </p:spPr>
      </p:pic>
    </p:spTree>
    <p:extLst>
      <p:ext uri="{BB962C8B-B14F-4D97-AF65-F5344CB8AC3E}">
        <p14:creationId xmlns:p14="http://schemas.microsoft.com/office/powerpoint/2010/main" val="361799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362E6-7CAA-E30C-EFAF-1E66DD3A0C4B}"/>
              </a:ext>
            </a:extLst>
          </p:cNvPr>
          <p:cNvSpPr>
            <a:spLocks noGrp="1"/>
          </p:cNvSpPr>
          <p:nvPr>
            <p:ph type="title"/>
          </p:nvPr>
        </p:nvSpPr>
        <p:spPr>
          <a:xfrm>
            <a:off x="643468" y="643467"/>
            <a:ext cx="3415612" cy="5571066"/>
          </a:xfrm>
        </p:spPr>
        <p:txBody>
          <a:bodyPr>
            <a:normAutofit/>
          </a:bodyPr>
          <a:lstStyle/>
          <a:p>
            <a:r>
              <a:rPr lang="en-US" dirty="0">
                <a:solidFill>
                  <a:schemeClr val="tx1"/>
                </a:solidFill>
              </a:rPr>
              <a:t>Repeater Networks in Virginia</a:t>
            </a:r>
            <a:endParaRPr lang="en-US" dirty="0">
              <a:solidFill>
                <a:srgbClr val="FFFFFF"/>
              </a:solidFill>
            </a:endParaRPr>
          </a:p>
        </p:txBody>
      </p:sp>
      <p:graphicFrame>
        <p:nvGraphicFramePr>
          <p:cNvPr id="15" name="Content Placeholder 2">
            <a:extLst>
              <a:ext uri="{FF2B5EF4-FFF2-40B4-BE49-F238E27FC236}">
                <a16:creationId xmlns:a16="http://schemas.microsoft.com/office/drawing/2014/main" id="{0CFF19DE-9F5F-036B-5FBC-CFCDA89AD0E5}"/>
              </a:ext>
            </a:extLst>
          </p:cNvPr>
          <p:cNvGraphicFramePr>
            <a:graphicFrameLocks noGrp="1"/>
          </p:cNvGraphicFramePr>
          <p:nvPr>
            <p:ph idx="1"/>
            <p:extLst>
              <p:ext uri="{D42A27DB-BD31-4B8C-83A1-F6EECF244321}">
                <p14:modId xmlns:p14="http://schemas.microsoft.com/office/powerpoint/2010/main" val="3992123470"/>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4991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20C6-2497-3AEE-FF8B-C932429E2A91}"/>
              </a:ext>
            </a:extLst>
          </p:cNvPr>
          <p:cNvSpPr>
            <a:spLocks noGrp="1"/>
          </p:cNvSpPr>
          <p:nvPr>
            <p:ph type="title"/>
          </p:nvPr>
        </p:nvSpPr>
        <p:spPr>
          <a:xfrm>
            <a:off x="1024128" y="585216"/>
            <a:ext cx="8018272" cy="1499616"/>
          </a:xfrm>
        </p:spPr>
        <p:txBody>
          <a:bodyPr>
            <a:normAutofit/>
          </a:bodyPr>
          <a:lstStyle/>
          <a:p>
            <a:r>
              <a:rPr lang="en-US" dirty="0"/>
              <a:t>DMR Etiquette</a:t>
            </a:r>
            <a:endParaRPr lang="en-US"/>
          </a:p>
        </p:txBody>
      </p:sp>
      <p:sp>
        <p:nvSpPr>
          <p:cNvPr id="3" name="Content Placeholder 2">
            <a:extLst>
              <a:ext uri="{FF2B5EF4-FFF2-40B4-BE49-F238E27FC236}">
                <a16:creationId xmlns:a16="http://schemas.microsoft.com/office/drawing/2014/main" id="{C80C68E8-3974-17EB-0AA4-66158A569A66}"/>
              </a:ext>
            </a:extLst>
          </p:cNvPr>
          <p:cNvSpPr>
            <a:spLocks noGrp="1"/>
          </p:cNvSpPr>
          <p:nvPr>
            <p:ph idx="1"/>
          </p:nvPr>
        </p:nvSpPr>
        <p:spPr>
          <a:xfrm>
            <a:off x="1024128" y="2286000"/>
            <a:ext cx="8018271" cy="4023360"/>
          </a:xfrm>
        </p:spPr>
        <p:txBody>
          <a:bodyPr>
            <a:normAutofit/>
          </a:bodyPr>
          <a:lstStyle/>
          <a:p>
            <a:pPr rtl="0"/>
            <a:r>
              <a:rPr lang="en-US" b="0" i="0">
                <a:effectLst/>
                <a:latin typeface="georgia" panose="02040502050405020303" pitchFamily="18" charset="0"/>
              </a:rPr>
              <a:t>IDing every 10 minutes during a conversation is essential. </a:t>
            </a:r>
          </a:p>
          <a:p>
            <a:pPr rtl="0">
              <a:buFont typeface="Arial" panose="020B0604020202020204" pitchFamily="34" charset="0"/>
              <a:buChar char="•"/>
            </a:pPr>
            <a:r>
              <a:rPr lang="en-US" b="0" i="0">
                <a:effectLst/>
                <a:latin typeface="georgia" panose="02040502050405020303" pitchFamily="18" charset="0"/>
              </a:rPr>
              <a:t> Before you can listen to a conversation’s progress to connect to a </a:t>
            </a:r>
            <a:r>
              <a:rPr lang="en-US" b="0" i="0" err="1">
                <a:effectLst/>
                <a:latin typeface="georgia" panose="02040502050405020303" pitchFamily="18" charset="0"/>
              </a:rPr>
              <a:t>talkgroup</a:t>
            </a:r>
            <a:r>
              <a:rPr lang="en-US" b="0" i="0">
                <a:effectLst/>
                <a:latin typeface="georgia" panose="02040502050405020303" pitchFamily="18" charset="0"/>
              </a:rPr>
              <a:t>, you must first “Kerchunk” the mic by giving it a quick press, unlike a regular repeater or conversation. </a:t>
            </a:r>
          </a:p>
          <a:p>
            <a:pPr rtl="0">
              <a:buFont typeface="Arial" panose="020B0604020202020204" pitchFamily="34" charset="0"/>
              <a:buChar char="•"/>
            </a:pPr>
            <a:r>
              <a:rPr lang="en-US">
                <a:latin typeface="georgia" panose="02040502050405020303" pitchFamily="18" charset="0"/>
              </a:rPr>
              <a:t>This is for PTT activated </a:t>
            </a:r>
            <a:r>
              <a:rPr lang="en-US" err="1">
                <a:latin typeface="georgia" panose="02040502050405020303" pitchFamily="18" charset="0"/>
              </a:rPr>
              <a:t>talkgroups</a:t>
            </a:r>
            <a:r>
              <a:rPr lang="en-US">
                <a:latin typeface="georgia" panose="02040502050405020303" pitchFamily="18" charset="0"/>
              </a:rPr>
              <a:t> or using a hotspot</a:t>
            </a:r>
            <a:endParaRPr lang="en-US" b="0" i="0">
              <a:effectLst/>
              <a:latin typeface="georgia" panose="02040502050405020303" pitchFamily="18" charset="0"/>
            </a:endParaRPr>
          </a:p>
          <a:p>
            <a:pPr rtl="0">
              <a:buFont typeface="Arial" panose="020B0604020202020204" pitchFamily="34" charset="0"/>
              <a:buChar char="•"/>
            </a:pPr>
            <a:r>
              <a:rPr lang="en-US" b="0" i="0">
                <a:effectLst/>
                <a:latin typeface="georgia" panose="02040502050405020303" pitchFamily="18" charset="0"/>
              </a:rPr>
              <a:t>After tuning your desired </a:t>
            </a:r>
            <a:r>
              <a:rPr lang="en-US" b="0" i="0" err="1">
                <a:effectLst/>
                <a:latin typeface="georgia" panose="02040502050405020303" pitchFamily="18" charset="0"/>
              </a:rPr>
              <a:t>talkgroup</a:t>
            </a:r>
            <a:r>
              <a:rPr lang="en-US" b="0" i="0">
                <a:effectLst/>
                <a:latin typeface="georgia" panose="02040502050405020303" pitchFamily="18" charset="0"/>
              </a:rPr>
              <a:t> and once you've </a:t>
            </a:r>
            <a:r>
              <a:rPr lang="en-US" b="0" i="0" err="1">
                <a:effectLst/>
                <a:latin typeface="georgia" panose="02040502050405020303" pitchFamily="18" charset="0"/>
              </a:rPr>
              <a:t>Kerchunked</a:t>
            </a:r>
            <a:r>
              <a:rPr lang="en-US" b="0" i="0">
                <a:effectLst/>
                <a:latin typeface="georgia" panose="02040502050405020303" pitchFamily="18" charset="0"/>
              </a:rPr>
              <a:t>, you're going to want to listen first because you'll almost immediately hear activity on a busy </a:t>
            </a:r>
            <a:r>
              <a:rPr lang="en-US" b="0" i="0" err="1">
                <a:effectLst/>
                <a:latin typeface="georgia" panose="02040502050405020303" pitchFamily="18" charset="0"/>
              </a:rPr>
              <a:t>talkgroup</a:t>
            </a:r>
            <a:r>
              <a:rPr lang="en-US" b="0" i="0">
                <a:effectLst/>
                <a:latin typeface="georgia" panose="02040502050405020303" pitchFamily="18" charset="0"/>
              </a:rPr>
              <a:t>. So, once you kerchunk, you're going to want to listen first before you ID. </a:t>
            </a:r>
            <a:endParaRPr lang="en-US"/>
          </a:p>
        </p:txBody>
      </p:sp>
      <p:sp>
        <p:nvSpPr>
          <p:cNvPr id="11" name="Rectangle 10">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874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E20C6-2497-3AEE-FF8B-C932429E2A91}"/>
              </a:ext>
            </a:extLst>
          </p:cNvPr>
          <p:cNvSpPr>
            <a:spLocks noGrp="1"/>
          </p:cNvSpPr>
          <p:nvPr>
            <p:ph type="title"/>
          </p:nvPr>
        </p:nvSpPr>
        <p:spPr>
          <a:xfrm>
            <a:off x="643468" y="643467"/>
            <a:ext cx="3415612" cy="5571066"/>
          </a:xfrm>
        </p:spPr>
        <p:txBody>
          <a:bodyPr>
            <a:normAutofit/>
          </a:bodyPr>
          <a:lstStyle/>
          <a:p>
            <a:r>
              <a:rPr lang="en-US">
                <a:solidFill>
                  <a:srgbClr val="FFFFFF"/>
                </a:solidFill>
              </a:rPr>
              <a:t>DMR Etiquette</a:t>
            </a:r>
          </a:p>
        </p:txBody>
      </p:sp>
      <p:graphicFrame>
        <p:nvGraphicFramePr>
          <p:cNvPr id="19" name="Content Placeholder 2">
            <a:extLst>
              <a:ext uri="{FF2B5EF4-FFF2-40B4-BE49-F238E27FC236}">
                <a16:creationId xmlns:a16="http://schemas.microsoft.com/office/drawing/2014/main" id="{C6519F5D-1ABC-A0C7-C2CB-5D57DB622AD8}"/>
              </a:ext>
            </a:extLst>
          </p:cNvPr>
          <p:cNvGraphicFramePr>
            <a:graphicFrameLocks noGrp="1"/>
          </p:cNvGraphicFramePr>
          <p:nvPr>
            <p:ph idx="1"/>
            <p:extLst>
              <p:ext uri="{D42A27DB-BD31-4B8C-83A1-F6EECF244321}">
                <p14:modId xmlns:p14="http://schemas.microsoft.com/office/powerpoint/2010/main" val="2407922261"/>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23412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E20C6-2497-3AEE-FF8B-C932429E2A91}"/>
              </a:ext>
            </a:extLst>
          </p:cNvPr>
          <p:cNvSpPr>
            <a:spLocks noGrp="1"/>
          </p:cNvSpPr>
          <p:nvPr>
            <p:ph type="title"/>
          </p:nvPr>
        </p:nvSpPr>
        <p:spPr>
          <a:xfrm>
            <a:off x="643468" y="643467"/>
            <a:ext cx="3415612" cy="5571066"/>
          </a:xfrm>
        </p:spPr>
        <p:txBody>
          <a:bodyPr>
            <a:normAutofit/>
          </a:bodyPr>
          <a:lstStyle/>
          <a:p>
            <a:r>
              <a:rPr lang="en-US">
                <a:solidFill>
                  <a:srgbClr val="FFFFFF"/>
                </a:solidFill>
              </a:rPr>
              <a:t>DMR Etiquette</a:t>
            </a:r>
          </a:p>
        </p:txBody>
      </p:sp>
      <p:graphicFrame>
        <p:nvGraphicFramePr>
          <p:cNvPr id="16" name="Content Placeholder 2">
            <a:extLst>
              <a:ext uri="{FF2B5EF4-FFF2-40B4-BE49-F238E27FC236}">
                <a16:creationId xmlns:a16="http://schemas.microsoft.com/office/drawing/2014/main" id="{58135E2F-82A7-B828-69D8-4FE3569D2109}"/>
              </a:ext>
            </a:extLst>
          </p:cNvPr>
          <p:cNvGraphicFramePr>
            <a:graphicFrameLocks noGrp="1"/>
          </p:cNvGraphicFramePr>
          <p:nvPr>
            <p:ph idx="1"/>
            <p:extLst>
              <p:ext uri="{D42A27DB-BD31-4B8C-83A1-F6EECF244321}">
                <p14:modId xmlns:p14="http://schemas.microsoft.com/office/powerpoint/2010/main" val="3020682755"/>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0064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D12A5BA-B063-4B33-AB08-86CF7D23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07DFAF29-6BD8-4A93-A292-D6A8C6EFB5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5F40173-F096-49CC-A730-A2DF1F04E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6CEF0B-5733-482C-9868-4C57AF79D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CF4E5F-C0D0-A0E4-101D-5A4208FF0E7B}"/>
              </a:ext>
            </a:extLst>
          </p:cNvPr>
          <p:cNvSpPr>
            <a:spLocks noGrp="1"/>
          </p:cNvSpPr>
          <p:nvPr>
            <p:ph type="title"/>
          </p:nvPr>
        </p:nvSpPr>
        <p:spPr>
          <a:xfrm>
            <a:off x="634276" y="640080"/>
            <a:ext cx="4208656" cy="3034857"/>
          </a:xfrm>
        </p:spPr>
        <p:txBody>
          <a:bodyPr vert="horz" lIns="91440" tIns="45720" rIns="91440" bIns="45720" rtlCol="0" anchor="b">
            <a:normAutofit/>
          </a:bodyPr>
          <a:lstStyle/>
          <a:p>
            <a:pPr algn="r"/>
            <a:r>
              <a:rPr lang="en-US" sz="4400" spc="200" dirty="0">
                <a:solidFill>
                  <a:srgbClr val="FFFFFF"/>
                </a:solidFill>
              </a:rPr>
              <a:t>Current DMR Radios</a:t>
            </a:r>
          </a:p>
        </p:txBody>
      </p:sp>
      <p:cxnSp>
        <p:nvCxnSpPr>
          <p:cNvPr id="19" name="Straight Connector 18">
            <a:extLst>
              <a:ext uri="{FF2B5EF4-FFF2-40B4-BE49-F238E27FC236}">
                <a16:creationId xmlns:a16="http://schemas.microsoft.com/office/drawing/2014/main" id="{FC5D3B4D-9BAC-482B-A34B-01BB35CB53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74A500F9-9514-5E34-18A9-3CE4A0FB9A10}"/>
              </a:ext>
            </a:extLst>
          </p:cNvPr>
          <p:cNvPicPr>
            <a:picLocks noChangeAspect="1"/>
          </p:cNvPicPr>
          <p:nvPr/>
        </p:nvPicPr>
        <p:blipFill>
          <a:blip r:embed="rId2"/>
          <a:stretch>
            <a:fillRect/>
          </a:stretch>
        </p:blipFill>
        <p:spPr>
          <a:xfrm>
            <a:off x="5880538" y="640080"/>
            <a:ext cx="5990895" cy="5578816"/>
          </a:xfrm>
          <a:prstGeom prst="rect">
            <a:avLst/>
          </a:prstGeom>
        </p:spPr>
      </p:pic>
    </p:spTree>
    <p:extLst>
      <p:ext uri="{BB962C8B-B14F-4D97-AF65-F5344CB8AC3E}">
        <p14:creationId xmlns:p14="http://schemas.microsoft.com/office/powerpoint/2010/main" val="3551204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AD14DD71-157E-D1A5-023B-BDD21C7525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500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620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229972F-B3E5-F512-06B3-E35C30F4CFCF}"/>
              </a:ext>
            </a:extLst>
          </p:cNvPr>
          <p:cNvPicPr>
            <a:picLocks noChangeAspect="1"/>
          </p:cNvPicPr>
          <p:nvPr/>
        </p:nvPicPr>
        <p:blipFill>
          <a:blip r:embed="rId2"/>
          <a:stretch>
            <a:fillRect/>
          </a:stretch>
        </p:blipFill>
        <p:spPr>
          <a:xfrm>
            <a:off x="1113729" y="833075"/>
            <a:ext cx="9964541" cy="5191850"/>
          </a:xfrm>
          <a:prstGeom prst="rect">
            <a:avLst/>
          </a:prstGeom>
        </p:spPr>
      </p:pic>
    </p:spTree>
    <p:extLst>
      <p:ext uri="{BB962C8B-B14F-4D97-AF65-F5344CB8AC3E}">
        <p14:creationId xmlns:p14="http://schemas.microsoft.com/office/powerpoint/2010/main" val="222642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9EC207D-3A62-D2EF-46A7-3E4CB8ADDE58}"/>
              </a:ext>
            </a:extLst>
          </p:cNvPr>
          <p:cNvSpPr>
            <a:spLocks noGrp="1"/>
          </p:cNvSpPr>
          <p:nvPr>
            <p:ph type="title"/>
          </p:nvPr>
        </p:nvSpPr>
        <p:spPr/>
        <p:txBody>
          <a:bodyPr/>
          <a:lstStyle/>
          <a:p>
            <a:pPr algn="ctr"/>
            <a:r>
              <a:rPr lang="en-US" dirty="0"/>
              <a:t>Repeater and network information	</a:t>
            </a:r>
          </a:p>
        </p:txBody>
      </p:sp>
      <p:sp>
        <p:nvSpPr>
          <p:cNvPr id="7" name="Content Placeholder 6">
            <a:extLst>
              <a:ext uri="{FF2B5EF4-FFF2-40B4-BE49-F238E27FC236}">
                <a16:creationId xmlns:a16="http://schemas.microsoft.com/office/drawing/2014/main" id="{2E94A4C0-713B-714A-210A-439A4B1F9455}"/>
              </a:ext>
            </a:extLst>
          </p:cNvPr>
          <p:cNvSpPr>
            <a:spLocks noGrp="1"/>
          </p:cNvSpPr>
          <p:nvPr>
            <p:ph idx="1"/>
          </p:nvPr>
        </p:nvSpPr>
        <p:spPr/>
        <p:txBody>
          <a:bodyPr>
            <a:normAutofit/>
          </a:bodyPr>
          <a:lstStyle/>
          <a:p>
            <a:pPr>
              <a:buFont typeface="Wingdings" panose="05000000000000000000" pitchFamily="2" charset="2"/>
              <a:buChar char="§"/>
            </a:pPr>
            <a:r>
              <a:rPr lang="en-US" sz="4400" dirty="0">
                <a:hlinkClick r:id="rId2">
                  <a:extLst>
                    <a:ext uri="{A12FA001-AC4F-418D-AE19-62706E023703}">
                      <ahyp:hlinkClr xmlns:ahyp="http://schemas.microsoft.com/office/drawing/2018/hyperlinkcolor" val="tx"/>
                    </a:ext>
                  </a:extLst>
                </a:hlinkClick>
              </a:rPr>
              <a:t>www.delmarvadmr.com</a:t>
            </a:r>
            <a:r>
              <a:rPr lang="en-US" sz="4400" dirty="0"/>
              <a:t> (Interstate DMR)</a:t>
            </a:r>
          </a:p>
          <a:p>
            <a:pPr>
              <a:buFont typeface="Wingdings" panose="05000000000000000000" pitchFamily="2" charset="2"/>
              <a:buChar char="§"/>
            </a:pPr>
            <a:r>
              <a:rPr lang="en-US" sz="4400" dirty="0">
                <a:hlinkClick r:id="rId3">
                  <a:extLst>
                    <a:ext uri="{A12FA001-AC4F-418D-AE19-62706E023703}">
                      <ahyp:hlinkClr xmlns:ahyp="http://schemas.microsoft.com/office/drawing/2018/hyperlinkcolor" val="tx"/>
                    </a:ext>
                  </a:extLst>
                </a:hlinkClick>
              </a:rPr>
              <a:t>www.dmrva.com</a:t>
            </a:r>
            <a:r>
              <a:rPr lang="en-US" sz="4400" dirty="0"/>
              <a:t> (DMR VA)</a:t>
            </a:r>
          </a:p>
          <a:p>
            <a:pPr>
              <a:buFont typeface="Wingdings" panose="05000000000000000000" pitchFamily="2" charset="2"/>
              <a:buChar char="§"/>
            </a:pPr>
            <a:r>
              <a:rPr lang="en-US" sz="4400" dirty="0">
                <a:hlinkClick r:id="rId4">
                  <a:extLst>
                    <a:ext uri="{A12FA001-AC4F-418D-AE19-62706E023703}">
                      <ahyp:hlinkClr xmlns:ahyp="http://schemas.microsoft.com/office/drawing/2018/hyperlinkcolor" val="tx"/>
                    </a:ext>
                  </a:extLst>
                </a:hlinkClick>
              </a:rPr>
              <a:t>www.brandmeister.com</a:t>
            </a:r>
            <a:r>
              <a:rPr lang="en-US" sz="4400" dirty="0"/>
              <a:t> (</a:t>
            </a:r>
            <a:r>
              <a:rPr lang="en-US" sz="4400" dirty="0" err="1"/>
              <a:t>Brandmeister</a:t>
            </a:r>
            <a:r>
              <a:rPr lang="en-US" sz="4400" dirty="0"/>
              <a:t>)</a:t>
            </a:r>
          </a:p>
          <a:p>
            <a:pPr>
              <a:buFont typeface="Wingdings" panose="05000000000000000000" pitchFamily="2" charset="2"/>
              <a:buChar char="§"/>
            </a:pPr>
            <a:r>
              <a:rPr lang="en-US" sz="4400" dirty="0">
                <a:hlinkClick r:id="rId5">
                  <a:extLst>
                    <a:ext uri="{A12FA001-AC4F-418D-AE19-62706E023703}">
                      <ahyp:hlinkClr xmlns:ahyp="http://schemas.microsoft.com/office/drawing/2018/hyperlinkcolor" val="tx"/>
                    </a:ext>
                  </a:extLst>
                </a:hlinkClick>
              </a:rPr>
              <a:t>www.repeaterbook.com</a:t>
            </a:r>
            <a:r>
              <a:rPr lang="en-US" sz="4400" dirty="0"/>
              <a:t>	</a:t>
            </a:r>
          </a:p>
          <a:p>
            <a:pPr>
              <a:buFont typeface="Wingdings" panose="05000000000000000000" pitchFamily="2" charset="2"/>
              <a:buChar char="§"/>
            </a:pPr>
            <a:endParaRPr lang="en-US" sz="4400" dirty="0"/>
          </a:p>
        </p:txBody>
      </p:sp>
    </p:spTree>
    <p:extLst>
      <p:ext uri="{BB962C8B-B14F-4D97-AF65-F5344CB8AC3E}">
        <p14:creationId xmlns:p14="http://schemas.microsoft.com/office/powerpoint/2010/main" val="288259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3D black question marks with one yellow question mark">
            <a:extLst>
              <a:ext uri="{FF2B5EF4-FFF2-40B4-BE49-F238E27FC236}">
                <a16:creationId xmlns:a16="http://schemas.microsoft.com/office/drawing/2014/main" id="{F8FA0A2F-AF8A-0166-62C9-D5E38142A007}"/>
              </a:ext>
            </a:extLst>
          </p:cNvPr>
          <p:cNvPicPr>
            <a:picLocks noChangeAspect="1"/>
          </p:cNvPicPr>
          <p:nvPr/>
        </p:nvPicPr>
        <p:blipFill rotWithShape="1">
          <a:blip r:embed="rId2"/>
          <a:srcRect l="28990" r="6122" b="1"/>
          <a:stretch/>
        </p:blipFill>
        <p:spPr>
          <a:xfrm>
            <a:off x="-3047" y="10"/>
            <a:ext cx="12191999" cy="6857990"/>
          </a:xfrm>
          <a:prstGeom prst="rect">
            <a:avLst/>
          </a:prstGeom>
        </p:spPr>
      </p:pic>
      <p:sp>
        <p:nvSpPr>
          <p:cNvPr id="2" name="Title 1">
            <a:extLst>
              <a:ext uri="{FF2B5EF4-FFF2-40B4-BE49-F238E27FC236}">
                <a16:creationId xmlns:a16="http://schemas.microsoft.com/office/drawing/2014/main" id="{DB8E9291-CFB8-3951-DF2E-EAC0BA873955}"/>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dirty="0">
                <a:solidFill>
                  <a:schemeClr val="bg1"/>
                </a:solidFill>
              </a:rPr>
              <a:t>DMR: What is it?</a:t>
            </a:r>
          </a:p>
        </p:txBody>
      </p:sp>
    </p:spTree>
    <p:extLst>
      <p:ext uri="{BB962C8B-B14F-4D97-AF65-F5344CB8AC3E}">
        <p14:creationId xmlns:p14="http://schemas.microsoft.com/office/powerpoint/2010/main" val="30454895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880BE9B-2849-495A-AB0E-E80D71B32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9936"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D30776B8-6314-9F8A-9CC2-CEC06972C3A8}"/>
              </a:ext>
            </a:extLst>
          </p:cNvPr>
          <p:cNvSpPr>
            <a:spLocks noGrp="1"/>
          </p:cNvSpPr>
          <p:nvPr>
            <p:ph type="title"/>
          </p:nvPr>
        </p:nvSpPr>
        <p:spPr>
          <a:xfrm>
            <a:off x="310039" y="640080"/>
            <a:ext cx="3429855" cy="5613236"/>
          </a:xfrm>
        </p:spPr>
        <p:txBody>
          <a:bodyPr anchor="ctr">
            <a:normAutofit/>
          </a:bodyPr>
          <a:lstStyle/>
          <a:p>
            <a:r>
              <a:rPr lang="en-US" b="1">
                <a:solidFill>
                  <a:srgbClr val="FFFFFF"/>
                </a:solidFill>
              </a:rPr>
              <a:t>Defining Digital Mobile Radio (DMR)</a:t>
            </a:r>
          </a:p>
        </p:txBody>
      </p:sp>
      <p:sp>
        <p:nvSpPr>
          <p:cNvPr id="7" name="Content Placeholder 6">
            <a:extLst>
              <a:ext uri="{FF2B5EF4-FFF2-40B4-BE49-F238E27FC236}">
                <a16:creationId xmlns:a16="http://schemas.microsoft.com/office/drawing/2014/main" id="{D2647CF8-F560-968E-6431-4BF249599FDD}"/>
              </a:ext>
            </a:extLst>
          </p:cNvPr>
          <p:cNvSpPr>
            <a:spLocks noGrp="1"/>
          </p:cNvSpPr>
          <p:nvPr>
            <p:ph idx="1"/>
          </p:nvPr>
        </p:nvSpPr>
        <p:spPr>
          <a:xfrm>
            <a:off x="4699818" y="640080"/>
            <a:ext cx="7172138" cy="3745107"/>
          </a:xfrm>
        </p:spPr>
        <p:txBody>
          <a:bodyPr>
            <a:normAutofit/>
          </a:bodyPr>
          <a:lstStyle/>
          <a:p>
            <a:r>
              <a:rPr lang="en-US" b="0" i="0">
                <a:effectLst/>
                <a:latin typeface="Calibri" panose="020F0502020204030204" pitchFamily="34" charset="0"/>
                <a:cs typeface="Calibri" panose="020F0502020204030204" pitchFamily="34" charset="0"/>
              </a:rPr>
              <a:t>Digital Mobile Radio (DMR) is an international digital radio standard developed by the European Telecommunications Standards Institute (ETSI) </a:t>
            </a:r>
          </a:p>
          <a:p>
            <a:pPr marL="457200" indent="-457200">
              <a:buFont typeface="+mj-lt"/>
              <a:buAutoNum type="arabicPeriod"/>
            </a:pPr>
            <a:r>
              <a:rPr lang="en-US" b="0" i="0">
                <a:effectLst/>
                <a:latin typeface="Calibri" panose="020F0502020204030204" pitchFamily="34" charset="0"/>
                <a:cs typeface="Calibri" panose="020F0502020204030204" pitchFamily="34" charset="0"/>
              </a:rPr>
              <a:t>Improved voice quality</a:t>
            </a:r>
          </a:p>
          <a:p>
            <a:pPr marL="457200" indent="-457200">
              <a:buFont typeface="+mj-lt"/>
              <a:buAutoNum type="arabicPeriod"/>
            </a:pPr>
            <a:r>
              <a:rPr lang="en-US" b="0" i="0">
                <a:effectLst/>
                <a:latin typeface="Calibri" panose="020F0502020204030204" pitchFamily="34" charset="0"/>
                <a:cs typeface="Calibri" panose="020F0502020204030204" pitchFamily="34" charset="0"/>
              </a:rPr>
              <a:t>Improved functionality such as Location information)</a:t>
            </a:r>
          </a:p>
          <a:p>
            <a:pPr marL="457200" indent="-457200">
              <a:buFont typeface="+mj-lt"/>
              <a:buAutoNum type="arabicPeriod"/>
            </a:pPr>
            <a:r>
              <a:rPr lang="en-US" b="0" i="0">
                <a:effectLst/>
                <a:latin typeface="Calibri" panose="020F0502020204030204" pitchFamily="34" charset="0"/>
                <a:cs typeface="Calibri" panose="020F0502020204030204" pitchFamily="34" charset="0"/>
              </a:rPr>
              <a:t>Improved security (i.e. Authentication and Encryption)</a:t>
            </a:r>
          </a:p>
          <a:p>
            <a:pPr marL="457200" indent="-457200">
              <a:buFont typeface="+mj-lt"/>
              <a:buAutoNum type="arabicPeriod"/>
            </a:pPr>
            <a:r>
              <a:rPr lang="en-US" b="0" i="0">
                <a:effectLst/>
                <a:latin typeface="Calibri" panose="020F0502020204030204" pitchFamily="34" charset="0"/>
                <a:cs typeface="Calibri" panose="020F0502020204030204" pitchFamily="34" charset="0"/>
              </a:rPr>
              <a:t>Improved channel efficiency (2 slot TDMA)</a:t>
            </a:r>
          </a:p>
          <a:p>
            <a:pPr marL="457200" indent="-457200">
              <a:buFont typeface="+mj-lt"/>
              <a:buAutoNum type="arabicPeriod"/>
            </a:pPr>
            <a:r>
              <a:rPr lang="en-US">
                <a:latin typeface="Calibri" panose="020F0502020204030204" pitchFamily="34" charset="0"/>
                <a:cs typeface="Calibri" panose="020F0502020204030204" pitchFamily="34" charset="0"/>
              </a:rPr>
              <a:t>AMBE +2 Codec </a:t>
            </a:r>
            <a:endParaRPr lang="en-US" b="0" i="0">
              <a:effectLst/>
              <a:latin typeface="Calibri" panose="020F0502020204030204" pitchFamily="34" charset="0"/>
              <a:cs typeface="Calibri" panose="020F0502020204030204" pitchFamily="34" charset="0"/>
            </a:endParaRPr>
          </a:p>
          <a:p>
            <a:endParaRPr lang="en-US" dirty="0"/>
          </a:p>
        </p:txBody>
      </p:sp>
      <p:pic>
        <p:nvPicPr>
          <p:cNvPr id="3" name="Picture 2">
            <a:extLst>
              <a:ext uri="{FF2B5EF4-FFF2-40B4-BE49-F238E27FC236}">
                <a16:creationId xmlns:a16="http://schemas.microsoft.com/office/drawing/2014/main" id="{AE3FF225-2259-ECEB-4F16-6EB3D2F6255F}"/>
              </a:ext>
            </a:extLst>
          </p:cNvPr>
          <p:cNvPicPr>
            <a:picLocks noChangeAspect="1"/>
          </p:cNvPicPr>
          <p:nvPr/>
        </p:nvPicPr>
        <p:blipFill>
          <a:blip r:embed="rId2"/>
          <a:stretch>
            <a:fillRect/>
          </a:stretch>
        </p:blipFill>
        <p:spPr>
          <a:xfrm>
            <a:off x="6555047" y="4553084"/>
            <a:ext cx="3469691" cy="1685977"/>
          </a:xfrm>
          <a:prstGeom prst="rect">
            <a:avLst/>
          </a:prstGeom>
        </p:spPr>
      </p:pic>
      <p:sp>
        <p:nvSpPr>
          <p:cNvPr id="8" name="Footer Placeholder 7">
            <a:extLst>
              <a:ext uri="{FF2B5EF4-FFF2-40B4-BE49-F238E27FC236}">
                <a16:creationId xmlns:a16="http://schemas.microsoft.com/office/drawing/2014/main" id="{DBB32D3D-0DE3-F06E-4D2C-8E2E609C0B5A}"/>
              </a:ext>
            </a:extLst>
          </p:cNvPr>
          <p:cNvSpPr>
            <a:spLocks noGrp="1"/>
          </p:cNvSpPr>
          <p:nvPr>
            <p:ph type="ftr" sz="quarter" idx="11"/>
          </p:nvPr>
        </p:nvSpPr>
        <p:spPr>
          <a:xfrm>
            <a:off x="4842932" y="6470704"/>
            <a:ext cx="5901458" cy="274320"/>
          </a:xfrm>
        </p:spPr>
        <p:txBody>
          <a:bodyPr>
            <a:normAutofit/>
          </a:bodyPr>
          <a:lstStyle/>
          <a:p>
            <a:pPr>
              <a:spcAft>
                <a:spcPts val="600"/>
              </a:spcAft>
            </a:pPr>
            <a:r>
              <a:rPr lang="en-US"/>
              <a:t>Source: Tait Radio Academy</a:t>
            </a:r>
          </a:p>
        </p:txBody>
      </p:sp>
    </p:spTree>
    <p:extLst>
      <p:ext uri="{BB962C8B-B14F-4D97-AF65-F5344CB8AC3E}">
        <p14:creationId xmlns:p14="http://schemas.microsoft.com/office/powerpoint/2010/main" val="4086753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21F619-7133-9F09-67B4-5637293C90F1}"/>
              </a:ext>
            </a:extLst>
          </p:cNvPr>
          <p:cNvSpPr>
            <a:spLocks noGrp="1"/>
          </p:cNvSpPr>
          <p:nvPr>
            <p:ph type="title"/>
          </p:nvPr>
        </p:nvSpPr>
        <p:spPr>
          <a:xfrm>
            <a:off x="964788" y="804333"/>
            <a:ext cx="3302412" cy="5249334"/>
          </a:xfrm>
        </p:spPr>
        <p:txBody>
          <a:bodyPr>
            <a:normAutofit/>
          </a:bodyPr>
          <a:lstStyle/>
          <a:p>
            <a:pPr algn="r"/>
            <a:r>
              <a:rPr lang="en-US" sz="4600">
                <a:solidFill>
                  <a:srgbClr val="FFFFFF"/>
                </a:solidFill>
              </a:rPr>
              <a:t>Fcc Authorization for DMR use by Amateurs</a:t>
            </a:r>
          </a:p>
        </p:txBody>
      </p:sp>
      <p:sp>
        <p:nvSpPr>
          <p:cNvPr id="3" name="Content Placeholder 2">
            <a:extLst>
              <a:ext uri="{FF2B5EF4-FFF2-40B4-BE49-F238E27FC236}">
                <a16:creationId xmlns:a16="http://schemas.microsoft.com/office/drawing/2014/main" id="{ED3BD6B3-18C6-F8A1-48DC-8AA771BAEABD}"/>
              </a:ext>
            </a:extLst>
          </p:cNvPr>
          <p:cNvSpPr>
            <a:spLocks noGrp="1"/>
          </p:cNvSpPr>
          <p:nvPr>
            <p:ph idx="1"/>
          </p:nvPr>
        </p:nvSpPr>
        <p:spPr>
          <a:xfrm>
            <a:off x="5109882" y="804333"/>
            <a:ext cx="6147169" cy="5249334"/>
          </a:xfrm>
        </p:spPr>
        <p:txBody>
          <a:bodyPr anchor="ctr">
            <a:normAutofit/>
          </a:bodyPr>
          <a:lstStyle/>
          <a:p>
            <a:r>
              <a:rPr lang="en-US" sz="1900" b="0" i="0">
                <a:effectLst/>
                <a:latin typeface="Droid Sans"/>
              </a:rPr>
              <a:t>In FCC </a:t>
            </a:r>
            <a:r>
              <a:rPr lang="en-US" sz="1900" b="0" i="0" u="sng">
                <a:effectLst/>
                <a:latin typeface="Droid Sans"/>
                <a:hlinkClick r:id="rId2"/>
              </a:rPr>
              <a:t>Decision FCC 14-74</a:t>
            </a:r>
            <a:r>
              <a:rPr lang="en-US" sz="1900" b="0" i="0">
                <a:effectLst/>
                <a:latin typeface="Droid Sans"/>
              </a:rPr>
              <a:t> issued on June 9, 2014, the FCC outlined its decision to officially approve TDMA for ham radio use, as in doing so would be “consistent with the basis and purpose of the amateur service”. While this is great news for the nearly 3,600 US hams who are currently using DMR, it will serve more as closure to the longstanding issue of technical non-compliance of TDMA with the FCC’s Part 97 Rules. To address this technical non-compliance, the FCC issued a blanket waiver in 2011 at the request of the Amateur Radio Relay League (ARRL) for ham radio use of TDMA, however speculation within the ham radio community as to whether TDMA and by association, DMR, would officially be permitted in the Part 97 Rules has ranged on until now. With this decision, clarity has now been provided to US hams, which should allow DMR to gain even more traction within the US ham radio community.</a:t>
            </a:r>
            <a:endParaRPr lang="en-US" sz="1900"/>
          </a:p>
        </p:txBody>
      </p:sp>
      <p:sp>
        <p:nvSpPr>
          <p:cNvPr id="4" name="Footer Placeholder 3">
            <a:extLst>
              <a:ext uri="{FF2B5EF4-FFF2-40B4-BE49-F238E27FC236}">
                <a16:creationId xmlns:a16="http://schemas.microsoft.com/office/drawing/2014/main" id="{A4771892-EFFD-2045-BC09-6E51C52A39E8}"/>
              </a:ext>
            </a:extLst>
          </p:cNvPr>
          <p:cNvSpPr>
            <a:spLocks noGrp="1"/>
          </p:cNvSpPr>
          <p:nvPr>
            <p:ph type="ftr" sz="quarter" idx="11"/>
          </p:nvPr>
        </p:nvSpPr>
        <p:spPr>
          <a:xfrm>
            <a:off x="4842932" y="6470704"/>
            <a:ext cx="5901458" cy="274320"/>
          </a:xfrm>
        </p:spPr>
        <p:txBody>
          <a:bodyPr>
            <a:normAutofit/>
          </a:bodyPr>
          <a:lstStyle/>
          <a:p>
            <a:pPr>
              <a:spcAft>
                <a:spcPts val="600"/>
              </a:spcAft>
            </a:pPr>
            <a:r>
              <a:rPr lang="en-US"/>
              <a:t>https://www.fcc.gov/document/fcc-modifies-amateur-service-testing-and-emission-rules</a:t>
            </a:r>
          </a:p>
        </p:txBody>
      </p:sp>
    </p:spTree>
    <p:extLst>
      <p:ext uri="{BB962C8B-B14F-4D97-AF65-F5344CB8AC3E}">
        <p14:creationId xmlns:p14="http://schemas.microsoft.com/office/powerpoint/2010/main" val="6847819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695245-44E3-4A14-900A-D06036644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8D9CE4-0F35-CFF1-874A-7378D343353D}"/>
              </a:ext>
            </a:extLst>
          </p:cNvPr>
          <p:cNvSpPr>
            <a:spLocks noGrp="1"/>
          </p:cNvSpPr>
          <p:nvPr>
            <p:ph type="title"/>
          </p:nvPr>
        </p:nvSpPr>
        <p:spPr>
          <a:xfrm>
            <a:off x="643468" y="643467"/>
            <a:ext cx="3415612" cy="5571066"/>
          </a:xfrm>
        </p:spPr>
        <p:txBody>
          <a:bodyPr>
            <a:normAutofit/>
          </a:bodyPr>
          <a:lstStyle/>
          <a:p>
            <a:r>
              <a:rPr lang="en-US">
                <a:solidFill>
                  <a:srgbClr val="FFFFFF"/>
                </a:solidFill>
              </a:rPr>
              <a:t> DMR Tiers</a:t>
            </a:r>
          </a:p>
        </p:txBody>
      </p:sp>
      <p:sp>
        <p:nvSpPr>
          <p:cNvPr id="4" name="Footer Placeholder 3">
            <a:extLst>
              <a:ext uri="{FF2B5EF4-FFF2-40B4-BE49-F238E27FC236}">
                <a16:creationId xmlns:a16="http://schemas.microsoft.com/office/drawing/2014/main" id="{FA5A284E-47AC-16D8-AEE1-D0558BBD913D}"/>
              </a:ext>
            </a:extLst>
          </p:cNvPr>
          <p:cNvSpPr>
            <a:spLocks noGrp="1"/>
          </p:cNvSpPr>
          <p:nvPr>
            <p:ph type="ftr" sz="quarter" idx="11"/>
          </p:nvPr>
        </p:nvSpPr>
        <p:spPr>
          <a:xfrm>
            <a:off x="4842932" y="6470704"/>
            <a:ext cx="5901458" cy="274320"/>
          </a:xfrm>
        </p:spPr>
        <p:txBody>
          <a:bodyPr>
            <a:normAutofit/>
          </a:bodyPr>
          <a:lstStyle/>
          <a:p>
            <a:pPr>
              <a:spcAft>
                <a:spcPts val="600"/>
              </a:spcAft>
            </a:pPr>
            <a:r>
              <a:rPr lang="en-US"/>
              <a:t> </a:t>
            </a:r>
          </a:p>
        </p:txBody>
      </p:sp>
      <p:graphicFrame>
        <p:nvGraphicFramePr>
          <p:cNvPr id="8" name="Content Placeholder 2">
            <a:extLst>
              <a:ext uri="{FF2B5EF4-FFF2-40B4-BE49-F238E27FC236}">
                <a16:creationId xmlns:a16="http://schemas.microsoft.com/office/drawing/2014/main" id="{3B2BCB2B-7A11-22F9-BDCD-762A69E0B458}"/>
              </a:ext>
            </a:extLst>
          </p:cNvPr>
          <p:cNvGraphicFramePr>
            <a:graphicFrameLocks noGrp="1"/>
          </p:cNvGraphicFramePr>
          <p:nvPr>
            <p:ph idx="1"/>
            <p:extLst>
              <p:ext uri="{D42A27DB-BD31-4B8C-83A1-F6EECF244321}">
                <p14:modId xmlns:p14="http://schemas.microsoft.com/office/powerpoint/2010/main" val="1866041156"/>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19278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DFE5-2E90-8A47-8472-C935AF718B6E}"/>
              </a:ext>
            </a:extLst>
          </p:cNvPr>
          <p:cNvSpPr>
            <a:spLocks noGrp="1"/>
          </p:cNvSpPr>
          <p:nvPr>
            <p:ph type="title"/>
          </p:nvPr>
        </p:nvSpPr>
        <p:spPr>
          <a:xfrm>
            <a:off x="630936" y="639520"/>
            <a:ext cx="3429000" cy="1719072"/>
          </a:xfrm>
        </p:spPr>
        <p:txBody>
          <a:bodyPr anchor="b">
            <a:normAutofit/>
          </a:bodyPr>
          <a:lstStyle/>
          <a:p>
            <a:r>
              <a:rPr lang="en-US" sz="5400"/>
              <a:t>Two logical channels</a:t>
            </a:r>
          </a:p>
        </p:txBody>
      </p:sp>
      <p:sp>
        <p:nvSpPr>
          <p:cNvPr id="3" name="Content Placeholder 2">
            <a:extLst>
              <a:ext uri="{FF2B5EF4-FFF2-40B4-BE49-F238E27FC236}">
                <a16:creationId xmlns:a16="http://schemas.microsoft.com/office/drawing/2014/main" id="{A8A6FA24-5077-0FB4-1503-A2DF352663F6}"/>
              </a:ext>
            </a:extLst>
          </p:cNvPr>
          <p:cNvSpPr>
            <a:spLocks noGrp="1"/>
          </p:cNvSpPr>
          <p:nvPr>
            <p:ph idx="1"/>
          </p:nvPr>
        </p:nvSpPr>
        <p:spPr>
          <a:xfrm>
            <a:off x="630936" y="2807208"/>
            <a:ext cx="3429000" cy="3410712"/>
          </a:xfrm>
        </p:spPr>
        <p:txBody>
          <a:bodyPr anchor="t">
            <a:normAutofit/>
          </a:bodyPr>
          <a:lstStyle/>
          <a:p>
            <a:r>
              <a:rPr lang="en-US" sz="2000" b="0" i="0">
                <a:effectLst/>
              </a:rPr>
              <a:t>The DMR standard also specifies the use of TDMA technology. TDMA stands for Time Division Multiple Access. TDMA provides two logical channels and each 12.5-kilohertz channel space (see diagram below). This provides a useful doubling of capacity within the same analog channel space.</a:t>
            </a:r>
            <a:endParaRPr lang="en-US" sz="2000"/>
          </a:p>
        </p:txBody>
      </p:sp>
      <p:pic>
        <p:nvPicPr>
          <p:cNvPr id="5" name="Picture 4" descr="Diagram&#10;&#10;Description automatically generated">
            <a:extLst>
              <a:ext uri="{FF2B5EF4-FFF2-40B4-BE49-F238E27FC236}">
                <a16:creationId xmlns:a16="http://schemas.microsoft.com/office/drawing/2014/main" id="{42FCF361-2ABC-0A7F-2358-999C1795B4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8156" y="640080"/>
            <a:ext cx="6096000" cy="5577840"/>
          </a:xfrm>
          <a:prstGeom prst="rect">
            <a:avLst/>
          </a:prstGeom>
        </p:spPr>
      </p:pic>
    </p:spTree>
    <p:extLst>
      <p:ext uri="{BB962C8B-B14F-4D97-AF65-F5344CB8AC3E}">
        <p14:creationId xmlns:p14="http://schemas.microsoft.com/office/powerpoint/2010/main" val="357790151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38900FD-E5B6-4A5B-A9A7-2A2B2551AA07}">
  <we:reference id="wa104380526" version="1.1.0.0" store="en-US" storeType="OMEX"/>
  <we:alternateReferences>
    <we:reference id="wa104380526" version="1.1.0.0" store="WA10438052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TM04033921[[fn=Damask]]</Template>
  <TotalTime>708</TotalTime>
  <Words>1100</Words>
  <Application>Microsoft Office PowerPoint</Application>
  <PresentationFormat>Widescreen</PresentationFormat>
  <Paragraphs>128</Paragraphs>
  <Slides>26</Slides>
  <Notes>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Abadi</vt:lpstr>
      <vt:lpstr>Arial</vt:lpstr>
      <vt:lpstr>Calibri</vt:lpstr>
      <vt:lpstr>Droid Sans</vt:lpstr>
      <vt:lpstr>georgia</vt:lpstr>
      <vt:lpstr>inherit</vt:lpstr>
      <vt:lpstr>Roboto</vt:lpstr>
      <vt:lpstr>Tw Cen MT</vt:lpstr>
      <vt:lpstr>Tw Cen MT Condensed</vt:lpstr>
      <vt:lpstr>Wingdings</vt:lpstr>
      <vt:lpstr>Wingdings 3</vt:lpstr>
      <vt:lpstr>Integral</vt:lpstr>
      <vt:lpstr>DMR Presentation for Old Va Hams</vt:lpstr>
      <vt:lpstr>NoVA area DMR Repeaters</vt:lpstr>
      <vt:lpstr>PowerPoint Presentation</vt:lpstr>
      <vt:lpstr>Repeater and network information </vt:lpstr>
      <vt:lpstr>DMR: What is it?</vt:lpstr>
      <vt:lpstr>Defining Digital Mobile Radio (DMR)</vt:lpstr>
      <vt:lpstr>Fcc Authorization for DMR use by Amateurs</vt:lpstr>
      <vt:lpstr> DMR Tiers</vt:lpstr>
      <vt:lpstr>Two logical channels</vt:lpstr>
      <vt:lpstr>PowerPoint Presentation</vt:lpstr>
      <vt:lpstr>PowerPoint Presentation</vt:lpstr>
      <vt:lpstr>Digital vs Analog audio Quality</vt:lpstr>
      <vt:lpstr>PowerPoint Presentation</vt:lpstr>
      <vt:lpstr>PowerPoint Presentation</vt:lpstr>
      <vt:lpstr>PowerPoint Presentation</vt:lpstr>
      <vt:lpstr>DMR Jargon</vt:lpstr>
      <vt:lpstr>DMR Jargon</vt:lpstr>
      <vt:lpstr>What is a codeplug?</vt:lpstr>
      <vt:lpstr>Dynamic vs. Static Talkgroups</vt:lpstr>
      <vt:lpstr>PowerPoint Presentation</vt:lpstr>
      <vt:lpstr>Repeater Networks in Virginia</vt:lpstr>
      <vt:lpstr>DMR Etiquette</vt:lpstr>
      <vt:lpstr>DMR Etiquette</vt:lpstr>
      <vt:lpstr>DMR Etiquette</vt:lpstr>
      <vt:lpstr>Current DMR Radios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Kenneth Fowler</dc:creator>
  <cp:lastModifiedBy>Kenneth Fowler</cp:lastModifiedBy>
  <cp:revision>5</cp:revision>
  <dcterms:created xsi:type="dcterms:W3CDTF">2022-06-21T21:19:39Z</dcterms:created>
  <dcterms:modified xsi:type="dcterms:W3CDTF">2025-08-28T00:35:59Z</dcterms:modified>
</cp:coreProperties>
</file>