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256" r:id="rId5"/>
    <p:sldId id="331" r:id="rId6"/>
    <p:sldId id="286" r:id="rId7"/>
    <p:sldId id="333" r:id="rId8"/>
    <p:sldId id="261" r:id="rId9"/>
    <p:sldId id="288" r:id="rId10"/>
    <p:sldId id="327" r:id="rId11"/>
    <p:sldId id="292" r:id="rId12"/>
    <p:sldId id="307" r:id="rId13"/>
    <p:sldId id="328" r:id="rId14"/>
    <p:sldId id="317" r:id="rId15"/>
    <p:sldId id="341" r:id="rId16"/>
    <p:sldId id="280" r:id="rId17"/>
    <p:sldId id="329" r:id="rId18"/>
    <p:sldId id="340" r:id="rId19"/>
    <p:sldId id="342" r:id="rId20"/>
    <p:sldId id="284" r:id="rId21"/>
    <p:sldId id="326" r:id="rId22"/>
    <p:sldId id="336" r:id="rId23"/>
    <p:sldId id="337" r:id="rId24"/>
    <p:sldId id="26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0"/>
    <a:srgbClr val="0C4360"/>
    <a:srgbClr val="1B6872"/>
    <a:srgbClr val="63B7C6"/>
    <a:srgbClr val="002136"/>
    <a:srgbClr val="0C75AC"/>
    <a:srgbClr val="002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79" autoAdjust="0"/>
    <p:restoredTop sz="83749" autoAdjust="0"/>
  </p:normalViewPr>
  <p:slideViewPr>
    <p:cSldViewPr snapToGrid="0">
      <p:cViewPr varScale="1">
        <p:scale>
          <a:sx n="77" d="100"/>
          <a:sy n="77" d="100"/>
        </p:scale>
        <p:origin x="372" y="90"/>
      </p:cViewPr>
      <p:guideLst>
        <p:guide orient="horz" pos="2160"/>
        <p:guide pos="3840"/>
      </p:guideLst>
    </p:cSldViewPr>
  </p:slideViewPr>
  <p:notesTextViewPr>
    <p:cViewPr>
      <p:scale>
        <a:sx n="1" d="1"/>
        <a:sy n="1" d="1"/>
      </p:scale>
      <p:origin x="0" y="0"/>
    </p:cViewPr>
  </p:notesTextViewPr>
  <p:sorterViewPr>
    <p:cViewPr>
      <p:scale>
        <a:sx n="117" d="100"/>
        <a:sy n="117" d="100"/>
      </p:scale>
      <p:origin x="0" y="-1584"/>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_rels/data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4" Type="http://schemas.openxmlformats.org/officeDocument/2006/relationships/image" Target="../media/image22.svg"/></Relationships>
</file>

<file path=ppt/diagrams/_rels/data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ata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4" Type="http://schemas.openxmlformats.org/officeDocument/2006/relationships/image" Target="../media/image2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rawing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24">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3">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08EC5A-23B9-4307-B753-2280CE2861DD}" type="doc">
      <dgm:prSet loTypeId="urn:microsoft.com/office/officeart/2005/8/layout/vList2" loCatId="list" qsTypeId="urn:microsoft.com/office/officeart/2005/8/quickstyle/simple1#2" qsCatId="simple" csTypeId="urn:microsoft.com/office/officeart/2005/8/colors/accent1_2#2" csCatId="accent1" phldr="1"/>
      <dgm:spPr/>
      <dgm:t>
        <a:bodyPr/>
        <a:lstStyle/>
        <a:p>
          <a:endParaRPr lang="en-US"/>
        </a:p>
      </dgm:t>
    </dgm:pt>
    <dgm:pt modelId="{E3B52BDB-A592-46E6-9B1E-10895C3CFC0A}">
      <dgm:prSet/>
      <dgm:spPr/>
      <dgm:t>
        <a:bodyPr/>
        <a:lstStyle/>
        <a:p>
          <a:r>
            <a:rPr lang="en-US"/>
            <a:t>Understanding of:</a:t>
          </a:r>
        </a:p>
      </dgm:t>
    </dgm:pt>
    <dgm:pt modelId="{2FB6809B-9456-475D-9465-66189184D794}" type="parTrans" cxnId="{07827178-37B6-4737-8F6B-A92A7A25E095}">
      <dgm:prSet/>
      <dgm:spPr/>
      <dgm:t>
        <a:bodyPr/>
        <a:lstStyle/>
        <a:p>
          <a:endParaRPr lang="en-US"/>
        </a:p>
      </dgm:t>
    </dgm:pt>
    <dgm:pt modelId="{DD72B737-BCFA-4821-AAA9-366D684755D4}" type="sibTrans" cxnId="{07827178-37B6-4737-8F6B-A92A7A25E095}">
      <dgm:prSet/>
      <dgm:spPr/>
      <dgm:t>
        <a:bodyPr/>
        <a:lstStyle/>
        <a:p>
          <a:endParaRPr lang="en-US"/>
        </a:p>
      </dgm:t>
    </dgm:pt>
    <dgm:pt modelId="{8766C2B0-EFFE-418D-B3CF-5A263F1C70EC}">
      <dgm:prSet/>
      <dgm:spPr/>
      <dgm:t>
        <a:bodyPr/>
        <a:lstStyle/>
        <a:p>
          <a:r>
            <a:rPr lang="en-US" dirty="0"/>
            <a:t>What NTS is, what it does, how it functions</a:t>
          </a:r>
        </a:p>
      </dgm:t>
    </dgm:pt>
    <dgm:pt modelId="{CF24AB25-A761-4D97-A941-2A91DA6ADAC3}" type="parTrans" cxnId="{91A7457F-9544-418D-9181-9CDBF2075551}">
      <dgm:prSet/>
      <dgm:spPr/>
      <dgm:t>
        <a:bodyPr/>
        <a:lstStyle/>
        <a:p>
          <a:endParaRPr lang="en-US"/>
        </a:p>
      </dgm:t>
    </dgm:pt>
    <dgm:pt modelId="{0EED4A58-7D8A-4FA1-8D87-A1F087699B0B}" type="sibTrans" cxnId="{91A7457F-9544-418D-9181-9CDBF2075551}">
      <dgm:prSet/>
      <dgm:spPr/>
      <dgm:t>
        <a:bodyPr/>
        <a:lstStyle/>
        <a:p>
          <a:endParaRPr lang="en-US"/>
        </a:p>
      </dgm:t>
    </dgm:pt>
    <dgm:pt modelId="{36194096-CA44-463C-8BBB-AD773DC88426}">
      <dgm:prSet/>
      <dgm:spPr/>
      <dgm:t>
        <a:bodyPr/>
        <a:lstStyle/>
        <a:p>
          <a:r>
            <a:rPr lang="en-US" dirty="0"/>
            <a:t>NTS &amp; ARES nexus</a:t>
          </a:r>
        </a:p>
      </dgm:t>
    </dgm:pt>
    <dgm:pt modelId="{2325A358-C20D-4D25-8D11-3A4347F8E0AF}" type="parTrans" cxnId="{F551EE50-CAFA-4452-A4A1-FAB0C3755631}">
      <dgm:prSet/>
      <dgm:spPr/>
      <dgm:t>
        <a:bodyPr/>
        <a:lstStyle/>
        <a:p>
          <a:endParaRPr lang="en-US"/>
        </a:p>
      </dgm:t>
    </dgm:pt>
    <dgm:pt modelId="{59E42011-EB8E-487A-BF0C-0A21524E0144}" type="sibTrans" cxnId="{F551EE50-CAFA-4452-A4A1-FAB0C3755631}">
      <dgm:prSet/>
      <dgm:spPr/>
      <dgm:t>
        <a:bodyPr/>
        <a:lstStyle/>
        <a:p>
          <a:endParaRPr lang="en-US"/>
        </a:p>
      </dgm:t>
    </dgm:pt>
    <dgm:pt modelId="{81AAFA96-E03F-4E26-AE1B-D98DA539FF2D}">
      <dgm:prSet/>
      <dgm:spPr/>
      <dgm:t>
        <a:bodyPr/>
        <a:lstStyle/>
        <a:p>
          <a:r>
            <a:rPr lang="en-US" dirty="0"/>
            <a:t>How to participate in NTS</a:t>
          </a:r>
        </a:p>
      </dgm:t>
    </dgm:pt>
    <dgm:pt modelId="{3BB13FDE-03A8-4192-88ED-B5CBD3F17169}" type="parTrans" cxnId="{FAF26DFD-2D41-474E-BDD4-CA0DA4336A1E}">
      <dgm:prSet/>
      <dgm:spPr/>
      <dgm:t>
        <a:bodyPr/>
        <a:lstStyle/>
        <a:p>
          <a:endParaRPr lang="en-US"/>
        </a:p>
      </dgm:t>
    </dgm:pt>
    <dgm:pt modelId="{D9A4C64A-2967-4DFA-BBD4-85CABF8DDC20}" type="sibTrans" cxnId="{FAF26DFD-2D41-474E-BDD4-CA0DA4336A1E}">
      <dgm:prSet/>
      <dgm:spPr/>
      <dgm:t>
        <a:bodyPr/>
        <a:lstStyle/>
        <a:p>
          <a:endParaRPr lang="en-US"/>
        </a:p>
      </dgm:t>
    </dgm:pt>
    <dgm:pt modelId="{9761C188-CE3E-4E5D-A910-810B88056EBD}" type="pres">
      <dgm:prSet presAssocID="{9708EC5A-23B9-4307-B753-2280CE2861DD}" presName="linear" presStyleCnt="0">
        <dgm:presLayoutVars>
          <dgm:animLvl val="lvl"/>
          <dgm:resizeHandles val="exact"/>
        </dgm:presLayoutVars>
      </dgm:prSet>
      <dgm:spPr/>
    </dgm:pt>
    <dgm:pt modelId="{53107F32-9311-48A5-8FAB-8F840ECB599E}" type="pres">
      <dgm:prSet presAssocID="{E3B52BDB-A592-46E6-9B1E-10895C3CFC0A}" presName="parentText" presStyleLbl="node1" presStyleIdx="0" presStyleCnt="4">
        <dgm:presLayoutVars>
          <dgm:chMax val="0"/>
          <dgm:bulletEnabled val="1"/>
        </dgm:presLayoutVars>
      </dgm:prSet>
      <dgm:spPr/>
    </dgm:pt>
    <dgm:pt modelId="{63DE8582-0B98-45A4-BA37-C629D9879C75}" type="pres">
      <dgm:prSet presAssocID="{DD72B737-BCFA-4821-AAA9-366D684755D4}" presName="spacer" presStyleCnt="0"/>
      <dgm:spPr/>
    </dgm:pt>
    <dgm:pt modelId="{03806795-FB5A-4941-A4BC-5CEE73997FE1}" type="pres">
      <dgm:prSet presAssocID="{8766C2B0-EFFE-418D-B3CF-5A263F1C70EC}" presName="parentText" presStyleLbl="node1" presStyleIdx="1" presStyleCnt="4">
        <dgm:presLayoutVars>
          <dgm:chMax val="0"/>
          <dgm:bulletEnabled val="1"/>
        </dgm:presLayoutVars>
      </dgm:prSet>
      <dgm:spPr/>
    </dgm:pt>
    <dgm:pt modelId="{7B077343-F64C-4FDE-9A80-BCEEE6D1F5AB}" type="pres">
      <dgm:prSet presAssocID="{0EED4A58-7D8A-4FA1-8D87-A1F087699B0B}" presName="spacer" presStyleCnt="0"/>
      <dgm:spPr/>
    </dgm:pt>
    <dgm:pt modelId="{1132092A-D55C-4501-8B0D-EA27E33A458A}" type="pres">
      <dgm:prSet presAssocID="{36194096-CA44-463C-8BBB-AD773DC88426}" presName="parentText" presStyleLbl="node1" presStyleIdx="2" presStyleCnt="4">
        <dgm:presLayoutVars>
          <dgm:chMax val="0"/>
          <dgm:bulletEnabled val="1"/>
        </dgm:presLayoutVars>
      </dgm:prSet>
      <dgm:spPr/>
    </dgm:pt>
    <dgm:pt modelId="{FF003B68-5C26-4A82-9B18-0F604AA85BD7}" type="pres">
      <dgm:prSet presAssocID="{59E42011-EB8E-487A-BF0C-0A21524E0144}" presName="spacer" presStyleCnt="0"/>
      <dgm:spPr/>
    </dgm:pt>
    <dgm:pt modelId="{85778E82-0E76-4AEF-B95F-F918A8D7BCDC}" type="pres">
      <dgm:prSet presAssocID="{81AAFA96-E03F-4E26-AE1B-D98DA539FF2D}" presName="parentText" presStyleLbl="node1" presStyleIdx="3" presStyleCnt="4">
        <dgm:presLayoutVars>
          <dgm:chMax val="0"/>
          <dgm:bulletEnabled val="1"/>
        </dgm:presLayoutVars>
      </dgm:prSet>
      <dgm:spPr/>
    </dgm:pt>
  </dgm:ptLst>
  <dgm:cxnLst>
    <dgm:cxn modelId="{F6A56A4D-81D4-43BC-93D8-8B04E570BD27}" type="presOf" srcId="{8766C2B0-EFFE-418D-B3CF-5A263F1C70EC}" destId="{03806795-FB5A-4941-A4BC-5CEE73997FE1}" srcOrd="0" destOrd="0" presId="urn:microsoft.com/office/officeart/2005/8/layout/vList2"/>
    <dgm:cxn modelId="{F551EE50-CAFA-4452-A4A1-FAB0C3755631}" srcId="{9708EC5A-23B9-4307-B753-2280CE2861DD}" destId="{36194096-CA44-463C-8BBB-AD773DC88426}" srcOrd="2" destOrd="0" parTransId="{2325A358-C20D-4D25-8D11-3A4347F8E0AF}" sibTransId="{59E42011-EB8E-487A-BF0C-0A21524E0144}"/>
    <dgm:cxn modelId="{07827178-37B6-4737-8F6B-A92A7A25E095}" srcId="{9708EC5A-23B9-4307-B753-2280CE2861DD}" destId="{E3B52BDB-A592-46E6-9B1E-10895C3CFC0A}" srcOrd="0" destOrd="0" parTransId="{2FB6809B-9456-475D-9465-66189184D794}" sibTransId="{DD72B737-BCFA-4821-AAA9-366D684755D4}"/>
    <dgm:cxn modelId="{D3295D79-EF7F-4DB5-8AC6-2E3A1728F696}" type="presOf" srcId="{9708EC5A-23B9-4307-B753-2280CE2861DD}" destId="{9761C188-CE3E-4E5D-A910-810B88056EBD}" srcOrd="0" destOrd="0" presId="urn:microsoft.com/office/officeart/2005/8/layout/vList2"/>
    <dgm:cxn modelId="{91A7457F-9544-418D-9181-9CDBF2075551}" srcId="{9708EC5A-23B9-4307-B753-2280CE2861DD}" destId="{8766C2B0-EFFE-418D-B3CF-5A263F1C70EC}" srcOrd="1" destOrd="0" parTransId="{CF24AB25-A761-4D97-A941-2A91DA6ADAC3}" sibTransId="{0EED4A58-7D8A-4FA1-8D87-A1F087699B0B}"/>
    <dgm:cxn modelId="{3443FF84-3CEB-435F-95DD-F60AECD4D456}" type="presOf" srcId="{36194096-CA44-463C-8BBB-AD773DC88426}" destId="{1132092A-D55C-4501-8B0D-EA27E33A458A}" srcOrd="0" destOrd="0" presId="urn:microsoft.com/office/officeart/2005/8/layout/vList2"/>
    <dgm:cxn modelId="{0462969A-8900-408F-B70A-F3B181E7C0A3}" type="presOf" srcId="{E3B52BDB-A592-46E6-9B1E-10895C3CFC0A}" destId="{53107F32-9311-48A5-8FAB-8F840ECB599E}" srcOrd="0" destOrd="0" presId="urn:microsoft.com/office/officeart/2005/8/layout/vList2"/>
    <dgm:cxn modelId="{1C2D5BCD-050D-4DEF-A0B8-B8FCAEDF5BA7}" type="presOf" srcId="{81AAFA96-E03F-4E26-AE1B-D98DA539FF2D}" destId="{85778E82-0E76-4AEF-B95F-F918A8D7BCDC}" srcOrd="0" destOrd="0" presId="urn:microsoft.com/office/officeart/2005/8/layout/vList2"/>
    <dgm:cxn modelId="{FAF26DFD-2D41-474E-BDD4-CA0DA4336A1E}" srcId="{9708EC5A-23B9-4307-B753-2280CE2861DD}" destId="{81AAFA96-E03F-4E26-AE1B-D98DA539FF2D}" srcOrd="3" destOrd="0" parTransId="{3BB13FDE-03A8-4192-88ED-B5CBD3F17169}" sibTransId="{D9A4C64A-2967-4DFA-BBD4-85CABF8DDC20}"/>
    <dgm:cxn modelId="{94C1975A-168E-4DCC-91FD-F51FB09AAAE6}" type="presParOf" srcId="{9761C188-CE3E-4E5D-A910-810B88056EBD}" destId="{53107F32-9311-48A5-8FAB-8F840ECB599E}" srcOrd="0" destOrd="0" presId="urn:microsoft.com/office/officeart/2005/8/layout/vList2"/>
    <dgm:cxn modelId="{068898C9-18BC-435E-AE63-057901E83D9E}" type="presParOf" srcId="{9761C188-CE3E-4E5D-A910-810B88056EBD}" destId="{63DE8582-0B98-45A4-BA37-C629D9879C75}" srcOrd="1" destOrd="0" presId="urn:microsoft.com/office/officeart/2005/8/layout/vList2"/>
    <dgm:cxn modelId="{8D39FF65-F4EF-42FB-975B-BE79CFDE8BAF}" type="presParOf" srcId="{9761C188-CE3E-4E5D-A910-810B88056EBD}" destId="{03806795-FB5A-4941-A4BC-5CEE73997FE1}" srcOrd="2" destOrd="0" presId="urn:microsoft.com/office/officeart/2005/8/layout/vList2"/>
    <dgm:cxn modelId="{3E3D1664-A373-43AE-9809-CC7DCC55CA6A}" type="presParOf" srcId="{9761C188-CE3E-4E5D-A910-810B88056EBD}" destId="{7B077343-F64C-4FDE-9A80-BCEEE6D1F5AB}" srcOrd="3" destOrd="0" presId="urn:microsoft.com/office/officeart/2005/8/layout/vList2"/>
    <dgm:cxn modelId="{D5CBC624-390A-4EC3-9D18-D1CCBD3B9E8B}" type="presParOf" srcId="{9761C188-CE3E-4E5D-A910-810B88056EBD}" destId="{1132092A-D55C-4501-8B0D-EA27E33A458A}" srcOrd="4" destOrd="0" presId="urn:microsoft.com/office/officeart/2005/8/layout/vList2"/>
    <dgm:cxn modelId="{C56360D2-EFC4-460A-98D0-EF39598197EE}" type="presParOf" srcId="{9761C188-CE3E-4E5D-A910-810B88056EBD}" destId="{FF003B68-5C26-4A82-9B18-0F604AA85BD7}" srcOrd="5" destOrd="0" presId="urn:microsoft.com/office/officeart/2005/8/layout/vList2"/>
    <dgm:cxn modelId="{421EFFA0-4D30-4E98-AD68-6F762F690E8C}" type="presParOf" srcId="{9761C188-CE3E-4E5D-A910-810B88056EBD}" destId="{85778E82-0E76-4AEF-B95F-F918A8D7BCD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CD2939-D6B5-4E02-9015-4EEA00DB6824}" type="doc">
      <dgm:prSet loTypeId="urn:microsoft.com/office/officeart/2018/2/layout/IconVerticalSolidList" loCatId="icon" qsTypeId="urn:microsoft.com/office/officeart/2005/8/quickstyle/simple1#3" qsCatId="simple" csTypeId="urn:microsoft.com/office/officeart/2005/8/colors/accent2_2#1" csCatId="accent2" phldr="1"/>
      <dgm:spPr/>
      <dgm:t>
        <a:bodyPr/>
        <a:lstStyle/>
        <a:p>
          <a:endParaRPr lang="en-US"/>
        </a:p>
      </dgm:t>
    </dgm:pt>
    <dgm:pt modelId="{B962419A-B718-4F15-A108-94DBE4F43046}">
      <dgm:prSet/>
      <dgm:spPr/>
      <dgm:t>
        <a:bodyPr/>
        <a:lstStyle/>
        <a:p>
          <a:pPr>
            <a:lnSpc>
              <a:spcPct val="100000"/>
            </a:lnSpc>
          </a:pPr>
          <a:r>
            <a:rPr lang="en-US" b="1" dirty="0"/>
            <a:t>A network that allows for rapid movement of traffic mainly for Canada &amp; US over RF</a:t>
          </a:r>
          <a:endParaRPr lang="en-US" dirty="0"/>
        </a:p>
      </dgm:t>
    </dgm:pt>
    <dgm:pt modelId="{C3E4BC2F-E4CD-43E0-9257-83BCB7EE3D86}" type="parTrans" cxnId="{4C3BE445-6CCF-495C-B1A2-F6F8215EFBAF}">
      <dgm:prSet/>
      <dgm:spPr/>
      <dgm:t>
        <a:bodyPr/>
        <a:lstStyle/>
        <a:p>
          <a:endParaRPr lang="en-US"/>
        </a:p>
      </dgm:t>
    </dgm:pt>
    <dgm:pt modelId="{E71497C4-CFC7-47EE-9B37-BCFF56CED8C0}" type="sibTrans" cxnId="{4C3BE445-6CCF-495C-B1A2-F6F8215EFBAF}">
      <dgm:prSet/>
      <dgm:spPr/>
      <dgm:t>
        <a:bodyPr/>
        <a:lstStyle/>
        <a:p>
          <a:endParaRPr lang="en-US"/>
        </a:p>
      </dgm:t>
    </dgm:pt>
    <dgm:pt modelId="{3B1E342F-578E-4C03-826C-1A2851C01151}">
      <dgm:prSet/>
      <dgm:spPr/>
      <dgm:t>
        <a:bodyPr/>
        <a:lstStyle/>
        <a:p>
          <a:pPr>
            <a:lnSpc>
              <a:spcPct val="100000"/>
            </a:lnSpc>
          </a:pPr>
          <a:r>
            <a:rPr lang="en-US" b="1" dirty="0"/>
            <a:t>Trains operators in relaying messages timely and accurately; reinforces good on-air procedures</a:t>
          </a:r>
          <a:endParaRPr lang="en-US" dirty="0"/>
        </a:p>
      </dgm:t>
    </dgm:pt>
    <dgm:pt modelId="{EE9896F0-AFDA-4CEF-B8C3-FB36FC3F53EB}" type="parTrans" cxnId="{8DAD20CC-3896-4ED4-AFF9-FEB82432DE74}">
      <dgm:prSet/>
      <dgm:spPr/>
      <dgm:t>
        <a:bodyPr/>
        <a:lstStyle/>
        <a:p>
          <a:endParaRPr lang="en-US"/>
        </a:p>
      </dgm:t>
    </dgm:pt>
    <dgm:pt modelId="{00519CB8-5AF3-4885-99D8-410AA0B2DE6D}" type="sibTrans" cxnId="{8DAD20CC-3896-4ED4-AFF9-FEB82432DE74}">
      <dgm:prSet/>
      <dgm:spPr/>
      <dgm:t>
        <a:bodyPr/>
        <a:lstStyle/>
        <a:p>
          <a:endParaRPr lang="en-US"/>
        </a:p>
      </dgm:t>
    </dgm:pt>
    <dgm:pt modelId="{81081623-6393-430D-B08D-D367FE3ADFA9}">
      <dgm:prSet/>
      <dgm:spPr/>
      <dgm:t>
        <a:bodyPr/>
        <a:lstStyle/>
        <a:p>
          <a:pPr>
            <a:lnSpc>
              <a:spcPct val="100000"/>
            </a:lnSpc>
          </a:pPr>
          <a:r>
            <a:rPr lang="en-US" b="1" dirty="0"/>
            <a:t>Public service per FCC Part 97 rules justifying ham radio’s existence</a:t>
          </a:r>
          <a:endParaRPr lang="en-US" dirty="0"/>
        </a:p>
      </dgm:t>
    </dgm:pt>
    <dgm:pt modelId="{EA4C8168-D0E7-4F0A-A61B-713B911AE10D}" type="parTrans" cxnId="{1464AE67-184E-4A40-9380-BC1459138656}">
      <dgm:prSet/>
      <dgm:spPr/>
      <dgm:t>
        <a:bodyPr/>
        <a:lstStyle/>
        <a:p>
          <a:endParaRPr lang="en-US"/>
        </a:p>
      </dgm:t>
    </dgm:pt>
    <dgm:pt modelId="{61D116C5-12AF-4734-83CD-AA994069DE18}" type="sibTrans" cxnId="{1464AE67-184E-4A40-9380-BC1459138656}">
      <dgm:prSet/>
      <dgm:spPr/>
      <dgm:t>
        <a:bodyPr/>
        <a:lstStyle/>
        <a:p>
          <a:endParaRPr lang="en-US"/>
        </a:p>
      </dgm:t>
    </dgm:pt>
    <dgm:pt modelId="{29A4767D-CB75-43BE-B43E-10F16F8CBD38}">
      <dgm:prSet/>
      <dgm:spPr/>
      <dgm:t>
        <a:bodyPr/>
        <a:lstStyle/>
        <a:p>
          <a:pPr>
            <a:lnSpc>
              <a:spcPct val="100000"/>
            </a:lnSpc>
          </a:pPr>
          <a:r>
            <a:rPr lang="en-US" b="1" dirty="0"/>
            <a:t>Co-managed by ARRL and Radio Relay International (RRI)</a:t>
          </a:r>
        </a:p>
      </dgm:t>
    </dgm:pt>
    <dgm:pt modelId="{403F51FE-89A8-4A5E-96FD-45A7108708B7}" type="parTrans" cxnId="{1A7E59AC-DFE0-4660-AE6D-C1E0C606E631}">
      <dgm:prSet/>
      <dgm:spPr/>
      <dgm:t>
        <a:bodyPr/>
        <a:lstStyle/>
        <a:p>
          <a:endParaRPr lang="en-US"/>
        </a:p>
      </dgm:t>
    </dgm:pt>
    <dgm:pt modelId="{36118D8E-6CA6-4F98-BF05-4CDD6A505012}" type="sibTrans" cxnId="{1A7E59AC-DFE0-4660-AE6D-C1E0C606E631}">
      <dgm:prSet/>
      <dgm:spPr/>
      <dgm:t>
        <a:bodyPr/>
        <a:lstStyle/>
        <a:p>
          <a:endParaRPr lang="en-US"/>
        </a:p>
      </dgm:t>
    </dgm:pt>
    <dgm:pt modelId="{83F913AA-F7CE-3E47-B07E-CD6ABA1896AF}">
      <dgm:prSet phldrT="[Text]"/>
      <dgm:spPr/>
      <dgm:t>
        <a:bodyPr/>
        <a:lstStyle/>
        <a:p>
          <a:pPr>
            <a:lnSpc>
              <a:spcPct val="100000"/>
            </a:lnSpc>
          </a:pPr>
          <a:r>
            <a:rPr lang="en-US" b="1" dirty="0"/>
            <a:t>Pass routine messages during normal times; health &amp; welfare traffic during emergencies</a:t>
          </a:r>
        </a:p>
      </dgm:t>
    </dgm:pt>
    <dgm:pt modelId="{BC8481DB-F900-344D-ACC8-207CAC6F307F}" type="parTrans" cxnId="{10A06838-3265-1D49-9E32-212074562EC7}">
      <dgm:prSet/>
      <dgm:spPr/>
      <dgm:t>
        <a:bodyPr/>
        <a:lstStyle/>
        <a:p>
          <a:endParaRPr lang="en-US"/>
        </a:p>
      </dgm:t>
    </dgm:pt>
    <dgm:pt modelId="{4B6E607B-EB03-674F-981F-38B5DFD43830}" type="sibTrans" cxnId="{10A06838-3265-1D49-9E32-212074562EC7}">
      <dgm:prSet/>
      <dgm:spPr/>
      <dgm:t>
        <a:bodyPr/>
        <a:lstStyle/>
        <a:p>
          <a:endParaRPr lang="en-US"/>
        </a:p>
      </dgm:t>
    </dgm:pt>
    <dgm:pt modelId="{4800A073-CE66-4E4F-8270-8C74A37C71A8}" type="pres">
      <dgm:prSet presAssocID="{A9CD2939-D6B5-4E02-9015-4EEA00DB6824}" presName="root" presStyleCnt="0">
        <dgm:presLayoutVars>
          <dgm:dir/>
          <dgm:resizeHandles val="exact"/>
        </dgm:presLayoutVars>
      </dgm:prSet>
      <dgm:spPr/>
    </dgm:pt>
    <dgm:pt modelId="{303692FC-74D6-4915-AEDA-E16403EF812B}" type="pres">
      <dgm:prSet presAssocID="{B962419A-B718-4F15-A108-94DBE4F43046}" presName="compNode" presStyleCnt="0"/>
      <dgm:spPr/>
    </dgm:pt>
    <dgm:pt modelId="{50BCEAF4-B41D-4CED-A503-F1DF6E40FC58}" type="pres">
      <dgm:prSet presAssocID="{B962419A-B718-4F15-A108-94DBE4F43046}" presName="bgRect" presStyleLbl="bgShp" presStyleIdx="0" presStyleCnt="5"/>
      <dgm:spPr/>
    </dgm:pt>
    <dgm:pt modelId="{5FFDCE5D-7CCC-45CA-B2EA-BF119A9EFFE2}" type="pres">
      <dgm:prSet presAssocID="{B962419A-B718-4F15-A108-94DBE4F4304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ireless"/>
        </a:ext>
      </dgm:extLst>
    </dgm:pt>
    <dgm:pt modelId="{2B96E8A4-E645-4458-AB4D-EFD86F114820}" type="pres">
      <dgm:prSet presAssocID="{B962419A-B718-4F15-A108-94DBE4F43046}" presName="spaceRect" presStyleCnt="0"/>
      <dgm:spPr/>
    </dgm:pt>
    <dgm:pt modelId="{8A147248-0EC7-4B9D-BEE4-DB5800D046F1}" type="pres">
      <dgm:prSet presAssocID="{B962419A-B718-4F15-A108-94DBE4F43046}" presName="parTx" presStyleLbl="revTx" presStyleIdx="0" presStyleCnt="5">
        <dgm:presLayoutVars>
          <dgm:chMax val="0"/>
          <dgm:chPref val="0"/>
        </dgm:presLayoutVars>
      </dgm:prSet>
      <dgm:spPr/>
    </dgm:pt>
    <dgm:pt modelId="{E7778877-7D4D-4893-A5A2-1406C2DA2F65}" type="pres">
      <dgm:prSet presAssocID="{E71497C4-CFC7-47EE-9B37-BCFF56CED8C0}" presName="sibTrans" presStyleCnt="0"/>
      <dgm:spPr/>
    </dgm:pt>
    <dgm:pt modelId="{1640D055-452E-A549-9ECD-3D18FD4A4687}" type="pres">
      <dgm:prSet presAssocID="{83F913AA-F7CE-3E47-B07E-CD6ABA1896AF}" presName="compNode" presStyleCnt="0"/>
      <dgm:spPr/>
    </dgm:pt>
    <dgm:pt modelId="{DBB16AE8-20B3-5C45-B804-786CBFDF5489}" type="pres">
      <dgm:prSet presAssocID="{83F913AA-F7CE-3E47-B07E-CD6ABA1896AF}" presName="bgRect" presStyleLbl="bgShp" presStyleIdx="1" presStyleCnt="5" custLinFactNeighborX="401" custLinFactNeighborY="-4036"/>
      <dgm:spPr/>
    </dgm:pt>
    <dgm:pt modelId="{A3E13B88-771B-5C49-94E2-7C6A3440E852}" type="pres">
      <dgm:prSet presAssocID="{83F913AA-F7CE-3E47-B07E-CD6ABA1896AF}" presName="iconRect" presStyleLbl="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ubtitles outline"/>
        </a:ext>
      </dgm:extLst>
    </dgm:pt>
    <dgm:pt modelId="{802F35C5-C383-1444-AA45-4D827461AB08}" type="pres">
      <dgm:prSet presAssocID="{83F913AA-F7CE-3E47-B07E-CD6ABA1896AF}" presName="spaceRect" presStyleCnt="0"/>
      <dgm:spPr/>
    </dgm:pt>
    <dgm:pt modelId="{897808DA-930D-BB43-87F0-26CB2FC8906D}" type="pres">
      <dgm:prSet presAssocID="{83F913AA-F7CE-3E47-B07E-CD6ABA1896AF}" presName="parTx" presStyleLbl="revTx" presStyleIdx="1" presStyleCnt="5">
        <dgm:presLayoutVars>
          <dgm:chMax val="0"/>
          <dgm:chPref val="0"/>
        </dgm:presLayoutVars>
      </dgm:prSet>
      <dgm:spPr/>
    </dgm:pt>
    <dgm:pt modelId="{4E5D1F91-B889-3942-B991-7935DD1757BF}" type="pres">
      <dgm:prSet presAssocID="{4B6E607B-EB03-674F-981F-38B5DFD43830}" presName="sibTrans" presStyleCnt="0"/>
      <dgm:spPr/>
    </dgm:pt>
    <dgm:pt modelId="{5E48A4CD-FDE0-4274-A345-A85623738084}" type="pres">
      <dgm:prSet presAssocID="{3B1E342F-578E-4C03-826C-1A2851C01151}" presName="compNode" presStyleCnt="0"/>
      <dgm:spPr/>
    </dgm:pt>
    <dgm:pt modelId="{7074FF40-51D2-414F-AF08-94EF9CAEC9D9}" type="pres">
      <dgm:prSet presAssocID="{3B1E342F-578E-4C03-826C-1A2851C01151}" presName="bgRect" presStyleLbl="bgShp" presStyleIdx="2" presStyleCnt="5"/>
      <dgm:spPr/>
    </dgm:pt>
    <dgm:pt modelId="{EDCC6E9E-9AC5-4F74-BE08-D8EFEC6E2909}" type="pres">
      <dgm:prSet presAssocID="{3B1E342F-578E-4C03-826C-1A2851C0115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dio"/>
        </a:ext>
      </dgm:extLst>
    </dgm:pt>
    <dgm:pt modelId="{51F1BD94-A50F-4079-93B3-274C5324038D}" type="pres">
      <dgm:prSet presAssocID="{3B1E342F-578E-4C03-826C-1A2851C01151}" presName="spaceRect" presStyleCnt="0"/>
      <dgm:spPr/>
    </dgm:pt>
    <dgm:pt modelId="{38FDEA73-9611-4F0E-A6E8-B82B80B5D356}" type="pres">
      <dgm:prSet presAssocID="{3B1E342F-578E-4C03-826C-1A2851C01151}" presName="parTx" presStyleLbl="revTx" presStyleIdx="2" presStyleCnt="5">
        <dgm:presLayoutVars>
          <dgm:chMax val="0"/>
          <dgm:chPref val="0"/>
        </dgm:presLayoutVars>
      </dgm:prSet>
      <dgm:spPr/>
    </dgm:pt>
    <dgm:pt modelId="{BBF17D51-23B7-40F0-8980-F54D78B5551D}" type="pres">
      <dgm:prSet presAssocID="{00519CB8-5AF3-4885-99D8-410AA0B2DE6D}" presName="sibTrans" presStyleCnt="0"/>
      <dgm:spPr/>
    </dgm:pt>
    <dgm:pt modelId="{1578DCA8-E27B-4F26-B051-D9861FDF9AB9}" type="pres">
      <dgm:prSet presAssocID="{29A4767D-CB75-43BE-B43E-10F16F8CBD38}" presName="compNode" presStyleCnt="0"/>
      <dgm:spPr/>
    </dgm:pt>
    <dgm:pt modelId="{F5271125-D7F3-42FC-B3BB-100FBDB5762A}" type="pres">
      <dgm:prSet presAssocID="{29A4767D-CB75-43BE-B43E-10F16F8CBD38}" presName="bgRect" presStyleLbl="bgShp" presStyleIdx="3" presStyleCnt="5"/>
      <dgm:spPr/>
    </dgm:pt>
    <dgm:pt modelId="{A394FF01-697E-4FB8-B475-6575D4779A18}" type="pres">
      <dgm:prSet presAssocID="{29A4767D-CB75-43BE-B43E-10F16F8CBD38}"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Morse Code with solid fill"/>
        </a:ext>
      </dgm:extLst>
    </dgm:pt>
    <dgm:pt modelId="{76943501-D357-4552-B1FE-F83756769D74}" type="pres">
      <dgm:prSet presAssocID="{29A4767D-CB75-43BE-B43E-10F16F8CBD38}" presName="spaceRect" presStyleCnt="0"/>
      <dgm:spPr/>
    </dgm:pt>
    <dgm:pt modelId="{30399D64-1C7E-4DBB-B032-5BC92E829691}" type="pres">
      <dgm:prSet presAssocID="{29A4767D-CB75-43BE-B43E-10F16F8CBD38}" presName="parTx" presStyleLbl="revTx" presStyleIdx="3" presStyleCnt="5">
        <dgm:presLayoutVars>
          <dgm:chMax val="0"/>
          <dgm:chPref val="0"/>
        </dgm:presLayoutVars>
      </dgm:prSet>
      <dgm:spPr/>
    </dgm:pt>
    <dgm:pt modelId="{4145F4B9-A286-40E4-9CC3-9775B2965387}" type="pres">
      <dgm:prSet presAssocID="{36118D8E-6CA6-4F98-BF05-4CDD6A505012}" presName="sibTrans" presStyleCnt="0"/>
      <dgm:spPr/>
    </dgm:pt>
    <dgm:pt modelId="{4741A50E-2D78-48CD-9FF3-934B71098741}" type="pres">
      <dgm:prSet presAssocID="{81081623-6393-430D-B08D-D367FE3ADFA9}" presName="compNode" presStyleCnt="0"/>
      <dgm:spPr/>
    </dgm:pt>
    <dgm:pt modelId="{8475BB9B-2988-4EC8-94CD-26153A22F4D0}" type="pres">
      <dgm:prSet presAssocID="{81081623-6393-430D-B08D-D367FE3ADFA9}" presName="bgRect" presStyleLbl="bgShp" presStyleIdx="4" presStyleCnt="5"/>
      <dgm:spPr/>
    </dgm:pt>
    <dgm:pt modelId="{A2796E22-C78C-4862-BB76-EAE9B1C32E40}" type="pres">
      <dgm:prSet presAssocID="{81081623-6393-430D-B08D-D367FE3ADFA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Newspaper"/>
        </a:ext>
      </dgm:extLst>
    </dgm:pt>
    <dgm:pt modelId="{5B1521C1-B7E9-4ED3-90D7-CB0979CF5D11}" type="pres">
      <dgm:prSet presAssocID="{81081623-6393-430D-B08D-D367FE3ADFA9}" presName="spaceRect" presStyleCnt="0"/>
      <dgm:spPr/>
    </dgm:pt>
    <dgm:pt modelId="{3982BE8D-9CF6-491E-87C6-82E9759BCB75}" type="pres">
      <dgm:prSet presAssocID="{81081623-6393-430D-B08D-D367FE3ADFA9}" presName="parTx" presStyleLbl="revTx" presStyleIdx="4" presStyleCnt="5">
        <dgm:presLayoutVars>
          <dgm:chMax val="0"/>
          <dgm:chPref val="0"/>
        </dgm:presLayoutVars>
      </dgm:prSet>
      <dgm:spPr/>
    </dgm:pt>
  </dgm:ptLst>
  <dgm:cxnLst>
    <dgm:cxn modelId="{39121E08-6C37-4FE3-8A00-4065B6904D35}" type="presOf" srcId="{A9CD2939-D6B5-4E02-9015-4EEA00DB6824}" destId="{4800A073-CE66-4E4F-8270-8C74A37C71A8}" srcOrd="0" destOrd="0" presId="urn:microsoft.com/office/officeart/2018/2/layout/IconVerticalSolidList"/>
    <dgm:cxn modelId="{F8608824-B42B-2C4E-9BCD-D6314FAB49B7}" type="presOf" srcId="{B962419A-B718-4F15-A108-94DBE4F43046}" destId="{8A147248-0EC7-4B9D-BEE4-DB5800D046F1}" srcOrd="0" destOrd="0" presId="urn:microsoft.com/office/officeart/2018/2/layout/IconVerticalSolidList"/>
    <dgm:cxn modelId="{10A06838-3265-1D49-9E32-212074562EC7}" srcId="{A9CD2939-D6B5-4E02-9015-4EEA00DB6824}" destId="{83F913AA-F7CE-3E47-B07E-CD6ABA1896AF}" srcOrd="1" destOrd="0" parTransId="{BC8481DB-F900-344D-ACC8-207CAC6F307F}" sibTransId="{4B6E607B-EB03-674F-981F-38B5DFD43830}"/>
    <dgm:cxn modelId="{05F6755E-75AD-5846-AA08-95AE96BDD22A}" type="presOf" srcId="{81081623-6393-430D-B08D-D367FE3ADFA9}" destId="{3982BE8D-9CF6-491E-87C6-82E9759BCB75}" srcOrd="0" destOrd="0" presId="urn:microsoft.com/office/officeart/2018/2/layout/IconVerticalSolidList"/>
    <dgm:cxn modelId="{4C3BE445-6CCF-495C-B1A2-F6F8215EFBAF}" srcId="{A9CD2939-D6B5-4E02-9015-4EEA00DB6824}" destId="{B962419A-B718-4F15-A108-94DBE4F43046}" srcOrd="0" destOrd="0" parTransId="{C3E4BC2F-E4CD-43E0-9257-83BCB7EE3D86}" sibTransId="{E71497C4-CFC7-47EE-9B37-BCFF56CED8C0}"/>
    <dgm:cxn modelId="{1464AE67-184E-4A40-9380-BC1459138656}" srcId="{A9CD2939-D6B5-4E02-9015-4EEA00DB6824}" destId="{81081623-6393-430D-B08D-D367FE3ADFA9}" srcOrd="4" destOrd="0" parTransId="{EA4C8168-D0E7-4F0A-A61B-713B911AE10D}" sibTransId="{61D116C5-12AF-4734-83CD-AA994069DE18}"/>
    <dgm:cxn modelId="{1A7E59AC-DFE0-4660-AE6D-C1E0C606E631}" srcId="{A9CD2939-D6B5-4E02-9015-4EEA00DB6824}" destId="{29A4767D-CB75-43BE-B43E-10F16F8CBD38}" srcOrd="3" destOrd="0" parTransId="{403F51FE-89A8-4A5E-96FD-45A7108708B7}" sibTransId="{36118D8E-6CA6-4F98-BF05-4CDD6A505012}"/>
    <dgm:cxn modelId="{8DAD20CC-3896-4ED4-AFF9-FEB82432DE74}" srcId="{A9CD2939-D6B5-4E02-9015-4EEA00DB6824}" destId="{3B1E342F-578E-4C03-826C-1A2851C01151}" srcOrd="2" destOrd="0" parTransId="{EE9896F0-AFDA-4CEF-B8C3-FB36FC3F53EB}" sibTransId="{00519CB8-5AF3-4885-99D8-410AA0B2DE6D}"/>
    <dgm:cxn modelId="{B3AAC9E2-D669-9740-80A5-633121C026FC}" type="presOf" srcId="{83F913AA-F7CE-3E47-B07E-CD6ABA1896AF}" destId="{897808DA-930D-BB43-87F0-26CB2FC8906D}" srcOrd="0" destOrd="0" presId="urn:microsoft.com/office/officeart/2018/2/layout/IconVerticalSolidList"/>
    <dgm:cxn modelId="{3A816BE4-9ABA-5641-B642-6D3281BC3F38}" type="presOf" srcId="{3B1E342F-578E-4C03-826C-1A2851C01151}" destId="{38FDEA73-9611-4F0E-A6E8-B82B80B5D356}" srcOrd="0" destOrd="0" presId="urn:microsoft.com/office/officeart/2018/2/layout/IconVerticalSolidList"/>
    <dgm:cxn modelId="{F48615FE-C121-F642-B82C-357D6BAB4616}" type="presOf" srcId="{29A4767D-CB75-43BE-B43E-10F16F8CBD38}" destId="{30399D64-1C7E-4DBB-B032-5BC92E829691}" srcOrd="0" destOrd="0" presId="urn:microsoft.com/office/officeart/2018/2/layout/IconVerticalSolidList"/>
    <dgm:cxn modelId="{1BD317C7-12AC-C343-983F-49949A55D7C9}" type="presParOf" srcId="{4800A073-CE66-4E4F-8270-8C74A37C71A8}" destId="{303692FC-74D6-4915-AEDA-E16403EF812B}" srcOrd="0" destOrd="0" presId="urn:microsoft.com/office/officeart/2018/2/layout/IconVerticalSolidList"/>
    <dgm:cxn modelId="{8D0B2B70-0D2E-714A-A337-4DEC1CC46A54}" type="presParOf" srcId="{303692FC-74D6-4915-AEDA-E16403EF812B}" destId="{50BCEAF4-B41D-4CED-A503-F1DF6E40FC58}" srcOrd="0" destOrd="0" presId="urn:microsoft.com/office/officeart/2018/2/layout/IconVerticalSolidList"/>
    <dgm:cxn modelId="{5480CF40-1F07-5B43-9E06-0707CC923AF1}" type="presParOf" srcId="{303692FC-74D6-4915-AEDA-E16403EF812B}" destId="{5FFDCE5D-7CCC-45CA-B2EA-BF119A9EFFE2}" srcOrd="1" destOrd="0" presId="urn:microsoft.com/office/officeart/2018/2/layout/IconVerticalSolidList"/>
    <dgm:cxn modelId="{57567DEC-3BAE-D548-88CD-138AD59565A2}" type="presParOf" srcId="{303692FC-74D6-4915-AEDA-E16403EF812B}" destId="{2B96E8A4-E645-4458-AB4D-EFD86F114820}" srcOrd="2" destOrd="0" presId="urn:microsoft.com/office/officeart/2018/2/layout/IconVerticalSolidList"/>
    <dgm:cxn modelId="{D4AF2759-3606-C444-A2CA-2232DF18620B}" type="presParOf" srcId="{303692FC-74D6-4915-AEDA-E16403EF812B}" destId="{8A147248-0EC7-4B9D-BEE4-DB5800D046F1}" srcOrd="3" destOrd="0" presId="urn:microsoft.com/office/officeart/2018/2/layout/IconVerticalSolidList"/>
    <dgm:cxn modelId="{C117848B-B144-EC49-B12D-686435EA1297}" type="presParOf" srcId="{4800A073-CE66-4E4F-8270-8C74A37C71A8}" destId="{E7778877-7D4D-4893-A5A2-1406C2DA2F65}" srcOrd="1" destOrd="0" presId="urn:microsoft.com/office/officeart/2018/2/layout/IconVerticalSolidList"/>
    <dgm:cxn modelId="{546233B7-968A-8E4A-AC69-048911133847}" type="presParOf" srcId="{4800A073-CE66-4E4F-8270-8C74A37C71A8}" destId="{1640D055-452E-A549-9ECD-3D18FD4A4687}" srcOrd="2" destOrd="0" presId="urn:microsoft.com/office/officeart/2018/2/layout/IconVerticalSolidList"/>
    <dgm:cxn modelId="{2D74B782-CD13-B546-A5A6-A362152B0A30}" type="presParOf" srcId="{1640D055-452E-A549-9ECD-3D18FD4A4687}" destId="{DBB16AE8-20B3-5C45-B804-786CBFDF5489}" srcOrd="0" destOrd="0" presId="urn:microsoft.com/office/officeart/2018/2/layout/IconVerticalSolidList"/>
    <dgm:cxn modelId="{A1D2599A-8D18-404F-8337-382EA63B3D4A}" type="presParOf" srcId="{1640D055-452E-A549-9ECD-3D18FD4A4687}" destId="{A3E13B88-771B-5C49-94E2-7C6A3440E852}" srcOrd="1" destOrd="0" presId="urn:microsoft.com/office/officeart/2018/2/layout/IconVerticalSolidList"/>
    <dgm:cxn modelId="{E6FF06C4-793F-3C48-9443-B1AC5E18AEB6}" type="presParOf" srcId="{1640D055-452E-A549-9ECD-3D18FD4A4687}" destId="{802F35C5-C383-1444-AA45-4D827461AB08}" srcOrd="2" destOrd="0" presId="urn:microsoft.com/office/officeart/2018/2/layout/IconVerticalSolidList"/>
    <dgm:cxn modelId="{B4E0366E-F3D9-5645-B309-1E79118A313D}" type="presParOf" srcId="{1640D055-452E-A549-9ECD-3D18FD4A4687}" destId="{897808DA-930D-BB43-87F0-26CB2FC8906D}" srcOrd="3" destOrd="0" presId="urn:microsoft.com/office/officeart/2018/2/layout/IconVerticalSolidList"/>
    <dgm:cxn modelId="{3D3CD20C-54D3-DF4C-AD7A-F3A197FDE328}" type="presParOf" srcId="{4800A073-CE66-4E4F-8270-8C74A37C71A8}" destId="{4E5D1F91-B889-3942-B991-7935DD1757BF}" srcOrd="3" destOrd="0" presId="urn:microsoft.com/office/officeart/2018/2/layout/IconVerticalSolidList"/>
    <dgm:cxn modelId="{804D3C1E-0898-3A45-8D5F-C688B5195DB5}" type="presParOf" srcId="{4800A073-CE66-4E4F-8270-8C74A37C71A8}" destId="{5E48A4CD-FDE0-4274-A345-A85623738084}" srcOrd="4" destOrd="0" presId="urn:microsoft.com/office/officeart/2018/2/layout/IconVerticalSolidList"/>
    <dgm:cxn modelId="{861A6043-8D59-F644-9AB2-272C740DD552}" type="presParOf" srcId="{5E48A4CD-FDE0-4274-A345-A85623738084}" destId="{7074FF40-51D2-414F-AF08-94EF9CAEC9D9}" srcOrd="0" destOrd="0" presId="urn:microsoft.com/office/officeart/2018/2/layout/IconVerticalSolidList"/>
    <dgm:cxn modelId="{891A8E1E-1C92-5E41-AC50-69C6EA6976C1}" type="presParOf" srcId="{5E48A4CD-FDE0-4274-A345-A85623738084}" destId="{EDCC6E9E-9AC5-4F74-BE08-D8EFEC6E2909}" srcOrd="1" destOrd="0" presId="urn:microsoft.com/office/officeart/2018/2/layout/IconVerticalSolidList"/>
    <dgm:cxn modelId="{942300C7-87DD-B448-8328-9D42A635AE7E}" type="presParOf" srcId="{5E48A4CD-FDE0-4274-A345-A85623738084}" destId="{51F1BD94-A50F-4079-93B3-274C5324038D}" srcOrd="2" destOrd="0" presId="urn:microsoft.com/office/officeart/2018/2/layout/IconVerticalSolidList"/>
    <dgm:cxn modelId="{AF6F9DD8-D3EE-6F48-93F9-7E7798418BD5}" type="presParOf" srcId="{5E48A4CD-FDE0-4274-A345-A85623738084}" destId="{38FDEA73-9611-4F0E-A6E8-B82B80B5D356}" srcOrd="3" destOrd="0" presId="urn:microsoft.com/office/officeart/2018/2/layout/IconVerticalSolidList"/>
    <dgm:cxn modelId="{2FEE408F-A71C-A54A-857E-214FC366B928}" type="presParOf" srcId="{4800A073-CE66-4E4F-8270-8C74A37C71A8}" destId="{BBF17D51-23B7-40F0-8980-F54D78B5551D}" srcOrd="5" destOrd="0" presId="urn:microsoft.com/office/officeart/2018/2/layout/IconVerticalSolidList"/>
    <dgm:cxn modelId="{2B990E8E-18AC-DB4B-9BED-5C311FFF9615}" type="presParOf" srcId="{4800A073-CE66-4E4F-8270-8C74A37C71A8}" destId="{1578DCA8-E27B-4F26-B051-D9861FDF9AB9}" srcOrd="6" destOrd="0" presId="urn:microsoft.com/office/officeart/2018/2/layout/IconVerticalSolidList"/>
    <dgm:cxn modelId="{E55599A1-AFCB-D142-8A34-63ED50A36880}" type="presParOf" srcId="{1578DCA8-E27B-4F26-B051-D9861FDF9AB9}" destId="{F5271125-D7F3-42FC-B3BB-100FBDB5762A}" srcOrd="0" destOrd="0" presId="urn:microsoft.com/office/officeart/2018/2/layout/IconVerticalSolidList"/>
    <dgm:cxn modelId="{F19C4E40-8C06-BC43-8D53-210243BED534}" type="presParOf" srcId="{1578DCA8-E27B-4F26-B051-D9861FDF9AB9}" destId="{A394FF01-697E-4FB8-B475-6575D4779A18}" srcOrd="1" destOrd="0" presId="urn:microsoft.com/office/officeart/2018/2/layout/IconVerticalSolidList"/>
    <dgm:cxn modelId="{CDC9E6B4-0587-084E-B50C-FE92CCF5624D}" type="presParOf" srcId="{1578DCA8-E27B-4F26-B051-D9861FDF9AB9}" destId="{76943501-D357-4552-B1FE-F83756769D74}" srcOrd="2" destOrd="0" presId="urn:microsoft.com/office/officeart/2018/2/layout/IconVerticalSolidList"/>
    <dgm:cxn modelId="{9B5A07A2-B682-CC45-9F0C-D4315D15CB9F}" type="presParOf" srcId="{1578DCA8-E27B-4F26-B051-D9861FDF9AB9}" destId="{30399D64-1C7E-4DBB-B032-5BC92E829691}" srcOrd="3" destOrd="0" presId="urn:microsoft.com/office/officeart/2018/2/layout/IconVerticalSolidList"/>
    <dgm:cxn modelId="{8F7D3CBB-5D1A-2145-9D94-81C824CAD97C}" type="presParOf" srcId="{4800A073-CE66-4E4F-8270-8C74A37C71A8}" destId="{4145F4B9-A286-40E4-9CC3-9775B2965387}" srcOrd="7" destOrd="0" presId="urn:microsoft.com/office/officeart/2018/2/layout/IconVerticalSolidList"/>
    <dgm:cxn modelId="{B6CEA28A-6790-8349-8545-92A935CF3EC5}" type="presParOf" srcId="{4800A073-CE66-4E4F-8270-8C74A37C71A8}" destId="{4741A50E-2D78-48CD-9FF3-934B71098741}" srcOrd="8" destOrd="0" presId="urn:microsoft.com/office/officeart/2018/2/layout/IconVerticalSolidList"/>
    <dgm:cxn modelId="{D0008F34-C2C4-D840-B45C-E3C149D1AF64}" type="presParOf" srcId="{4741A50E-2D78-48CD-9FF3-934B71098741}" destId="{8475BB9B-2988-4EC8-94CD-26153A22F4D0}" srcOrd="0" destOrd="0" presId="urn:microsoft.com/office/officeart/2018/2/layout/IconVerticalSolidList"/>
    <dgm:cxn modelId="{20329976-7D6C-5E4E-95A7-C9C8BC231D9D}" type="presParOf" srcId="{4741A50E-2D78-48CD-9FF3-934B71098741}" destId="{A2796E22-C78C-4862-BB76-EAE9B1C32E40}" srcOrd="1" destOrd="0" presId="urn:microsoft.com/office/officeart/2018/2/layout/IconVerticalSolidList"/>
    <dgm:cxn modelId="{703D1AC7-CECC-5442-9F61-714E33CA13E5}" type="presParOf" srcId="{4741A50E-2D78-48CD-9FF3-934B71098741}" destId="{5B1521C1-B7E9-4ED3-90D7-CB0979CF5D11}" srcOrd="2" destOrd="0" presId="urn:microsoft.com/office/officeart/2018/2/layout/IconVerticalSolidList"/>
    <dgm:cxn modelId="{9DA08A40-5D74-274E-995A-A959C38352D8}" type="presParOf" srcId="{4741A50E-2D78-48CD-9FF3-934B71098741}" destId="{3982BE8D-9CF6-491E-87C6-82E9759BCB7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F946EB-EBCA-4CCC-847B-027A96FFBF65}" type="doc">
      <dgm:prSet loTypeId="urn:microsoft.com/office/officeart/2018/2/layout/IconVerticalSolidList" loCatId="icon" qsTypeId="urn:microsoft.com/office/officeart/2005/8/quickstyle/simple1#38" qsCatId="simple" csTypeId="urn:microsoft.com/office/officeart/2005/8/colors/accent1_2#27" csCatId="accent1" phldr="1"/>
      <dgm:spPr/>
      <dgm:t>
        <a:bodyPr/>
        <a:lstStyle/>
        <a:p>
          <a:endParaRPr lang="en-US"/>
        </a:p>
      </dgm:t>
    </dgm:pt>
    <dgm:pt modelId="{D3C7D1E9-61F8-472F-9D8E-B24766091CCA}">
      <dgm:prSet/>
      <dgm:spPr/>
      <dgm:t>
        <a:bodyPr/>
        <a:lstStyle/>
        <a:p>
          <a:pPr>
            <a:lnSpc>
              <a:spcPct val="100000"/>
            </a:lnSpc>
          </a:pPr>
          <a:r>
            <a:rPr lang="en-US"/>
            <a:t>Traffic nets</a:t>
          </a:r>
        </a:p>
      </dgm:t>
    </dgm:pt>
    <dgm:pt modelId="{BE039DF9-E8C5-40F3-8505-08D5D82BAA27}" type="parTrans" cxnId="{C535EEE3-F5AA-4566-8DB8-032BB83C7690}">
      <dgm:prSet/>
      <dgm:spPr/>
      <dgm:t>
        <a:bodyPr/>
        <a:lstStyle/>
        <a:p>
          <a:endParaRPr lang="en-US"/>
        </a:p>
      </dgm:t>
    </dgm:pt>
    <dgm:pt modelId="{9E77FE3D-BC4E-487A-B621-5B7DC6A175F6}" type="sibTrans" cxnId="{C535EEE3-F5AA-4566-8DB8-032BB83C7690}">
      <dgm:prSet/>
      <dgm:spPr/>
      <dgm:t>
        <a:bodyPr/>
        <a:lstStyle/>
        <a:p>
          <a:endParaRPr lang="en-US"/>
        </a:p>
      </dgm:t>
    </dgm:pt>
    <dgm:pt modelId="{DA82558C-A29A-44F6-A9A4-A5BE1B8497DD}">
      <dgm:prSet/>
      <dgm:spPr/>
      <dgm:t>
        <a:bodyPr/>
        <a:lstStyle/>
        <a:p>
          <a:pPr>
            <a:lnSpc>
              <a:spcPct val="100000"/>
            </a:lnSpc>
          </a:pPr>
          <a:r>
            <a:rPr lang="en-US" dirty="0"/>
            <a:t>Replaced pre-WWII trunk lines from Hiram Percy Maxim, W1AW</a:t>
          </a:r>
        </a:p>
        <a:p>
          <a:pPr>
            <a:lnSpc>
              <a:spcPct val="100000"/>
            </a:lnSpc>
          </a:pPr>
          <a:r>
            <a:rPr lang="en-US" dirty="0"/>
            <a:t>Time-sequenced, layered networks</a:t>
          </a:r>
        </a:p>
      </dgm:t>
    </dgm:pt>
    <dgm:pt modelId="{B31192F7-3BF8-44D8-A38F-4CC95000F8EA}" type="parTrans" cxnId="{722BE841-51DD-4016-84CC-BE8FB95EEFA8}">
      <dgm:prSet/>
      <dgm:spPr/>
      <dgm:t>
        <a:bodyPr/>
        <a:lstStyle/>
        <a:p>
          <a:endParaRPr lang="en-US"/>
        </a:p>
      </dgm:t>
    </dgm:pt>
    <dgm:pt modelId="{26480991-5BBC-4381-ADFB-21DB3DF9246B}" type="sibTrans" cxnId="{722BE841-51DD-4016-84CC-BE8FB95EEFA8}">
      <dgm:prSet/>
      <dgm:spPr/>
      <dgm:t>
        <a:bodyPr/>
        <a:lstStyle/>
        <a:p>
          <a:endParaRPr lang="en-US"/>
        </a:p>
      </dgm:t>
    </dgm:pt>
    <dgm:pt modelId="{8A50B7AC-4AE6-41FB-8D4B-AEC749797AAA}">
      <dgm:prSet/>
      <dgm:spPr/>
      <dgm:t>
        <a:bodyPr/>
        <a:lstStyle/>
        <a:p>
          <a:pPr>
            <a:lnSpc>
              <a:spcPct val="100000"/>
            </a:lnSpc>
          </a:pPr>
          <a:r>
            <a:rPr lang="en-US" dirty="0"/>
            <a:t>Voice &amp; CW modes</a:t>
          </a:r>
        </a:p>
      </dgm:t>
    </dgm:pt>
    <dgm:pt modelId="{836096BE-F168-4386-AD67-C4D83A2646C2}" type="parTrans" cxnId="{7E132BA7-472D-4EB3-9587-EC2DDB0CBD41}">
      <dgm:prSet/>
      <dgm:spPr/>
      <dgm:t>
        <a:bodyPr/>
        <a:lstStyle/>
        <a:p>
          <a:endParaRPr lang="en-US"/>
        </a:p>
      </dgm:t>
    </dgm:pt>
    <dgm:pt modelId="{D8D35B58-88B4-4A80-8CBB-3767255CDBFB}" type="sibTrans" cxnId="{7E132BA7-472D-4EB3-9587-EC2DDB0CBD41}">
      <dgm:prSet/>
      <dgm:spPr/>
      <dgm:t>
        <a:bodyPr/>
        <a:lstStyle/>
        <a:p>
          <a:endParaRPr lang="en-US"/>
        </a:p>
      </dgm:t>
    </dgm:pt>
    <dgm:pt modelId="{B02B2ECF-2E5E-4A44-80DA-6A0B14E2DC93}">
      <dgm:prSet/>
      <dgm:spPr/>
      <dgm:t>
        <a:bodyPr/>
        <a:lstStyle/>
        <a:p>
          <a:pPr>
            <a:lnSpc>
              <a:spcPct val="100000"/>
            </a:lnSpc>
          </a:pPr>
          <a:r>
            <a:rPr lang="en-US"/>
            <a:t>Digital Traffic Network</a:t>
          </a:r>
        </a:p>
      </dgm:t>
    </dgm:pt>
    <dgm:pt modelId="{9B0E134F-42E6-45BA-B44A-EDC0B35EE048}" type="parTrans" cxnId="{7440FBAB-2D74-4232-9B89-0007320B1892}">
      <dgm:prSet/>
      <dgm:spPr/>
      <dgm:t>
        <a:bodyPr/>
        <a:lstStyle/>
        <a:p>
          <a:endParaRPr lang="en-US"/>
        </a:p>
      </dgm:t>
    </dgm:pt>
    <dgm:pt modelId="{9A0EB2DB-CAE1-4306-9B71-BBC7966CCBB8}" type="sibTrans" cxnId="{7440FBAB-2D74-4232-9B89-0007320B1892}">
      <dgm:prSet/>
      <dgm:spPr/>
      <dgm:t>
        <a:bodyPr/>
        <a:lstStyle/>
        <a:p>
          <a:endParaRPr lang="en-US"/>
        </a:p>
      </dgm:t>
    </dgm:pt>
    <dgm:pt modelId="{F9C35E53-7C87-4F31-B7AF-F62AE9EDD690}">
      <dgm:prSet/>
      <dgm:spPr/>
      <dgm:t>
        <a:bodyPr/>
        <a:lstStyle/>
        <a:p>
          <a:pPr>
            <a:lnSpc>
              <a:spcPct val="100000"/>
            </a:lnSpc>
          </a:pPr>
          <a:r>
            <a:rPr lang="en-US" dirty="0"/>
            <a:t>Augments – but does not replace – traffic nets</a:t>
          </a:r>
        </a:p>
        <a:p>
          <a:pPr>
            <a:lnSpc>
              <a:spcPct val="100000"/>
            </a:lnSpc>
          </a:pPr>
          <a:r>
            <a:rPr lang="en-US" dirty="0"/>
            <a:t>Messages offloaded from DTN to traffic nets</a:t>
          </a:r>
        </a:p>
      </dgm:t>
    </dgm:pt>
    <dgm:pt modelId="{65CC848E-472C-4059-8B3F-45056132DA2B}" type="parTrans" cxnId="{A8FA65DC-0DF1-421D-81C8-A0DD146F464C}">
      <dgm:prSet/>
      <dgm:spPr/>
      <dgm:t>
        <a:bodyPr/>
        <a:lstStyle/>
        <a:p>
          <a:endParaRPr lang="en-US"/>
        </a:p>
      </dgm:t>
    </dgm:pt>
    <dgm:pt modelId="{6B2C86E2-9D73-4A68-955E-EDF7D0DF39A6}" type="sibTrans" cxnId="{A8FA65DC-0DF1-421D-81C8-A0DD146F464C}">
      <dgm:prSet/>
      <dgm:spPr/>
      <dgm:t>
        <a:bodyPr/>
        <a:lstStyle/>
        <a:p>
          <a:endParaRPr lang="en-US"/>
        </a:p>
      </dgm:t>
    </dgm:pt>
    <dgm:pt modelId="{5651019C-2123-4827-A108-24C20BAD0E4B}">
      <dgm:prSet/>
      <dgm:spPr/>
      <dgm:t>
        <a:bodyPr/>
        <a:lstStyle/>
        <a:p>
          <a:pPr>
            <a:lnSpc>
              <a:spcPct val="100000"/>
            </a:lnSpc>
          </a:pPr>
          <a:r>
            <a:rPr lang="en-US" dirty="0"/>
            <a:t>Nodes and “store and forward” mailboxes</a:t>
          </a:r>
        </a:p>
      </dgm:t>
    </dgm:pt>
    <dgm:pt modelId="{FBA3C816-20BB-4AE0-A0E8-ED1313E9408D}" type="parTrans" cxnId="{EF278829-E904-4B02-B8F4-063A07FCB1CA}">
      <dgm:prSet/>
      <dgm:spPr/>
      <dgm:t>
        <a:bodyPr/>
        <a:lstStyle/>
        <a:p>
          <a:endParaRPr lang="en-US"/>
        </a:p>
      </dgm:t>
    </dgm:pt>
    <dgm:pt modelId="{AF9EB4D2-6B0A-46DC-BFE3-05AE3E12218F}" type="sibTrans" cxnId="{EF278829-E904-4B02-B8F4-063A07FCB1CA}">
      <dgm:prSet/>
      <dgm:spPr/>
      <dgm:t>
        <a:bodyPr/>
        <a:lstStyle/>
        <a:p>
          <a:endParaRPr lang="en-US"/>
        </a:p>
      </dgm:t>
    </dgm:pt>
    <dgm:pt modelId="{44F35060-84E3-4703-AA5E-8DEC83E3CAA3}">
      <dgm:prSet/>
      <dgm:spPr/>
      <dgm:t>
        <a:bodyPr/>
        <a:lstStyle/>
        <a:p>
          <a:pPr>
            <a:lnSpc>
              <a:spcPct val="100000"/>
            </a:lnSpc>
          </a:pPr>
          <a:r>
            <a:rPr lang="en-US"/>
            <a:t>Protocols: PACTOR &amp; VARA HF </a:t>
          </a:r>
        </a:p>
      </dgm:t>
    </dgm:pt>
    <dgm:pt modelId="{B3EA9A9F-7340-4927-BD02-8E9985C9E7EA}" type="parTrans" cxnId="{4AC9A2FB-0631-473F-8A36-38A19DF928A8}">
      <dgm:prSet/>
      <dgm:spPr/>
      <dgm:t>
        <a:bodyPr/>
        <a:lstStyle/>
        <a:p>
          <a:endParaRPr lang="en-US"/>
        </a:p>
      </dgm:t>
    </dgm:pt>
    <dgm:pt modelId="{F8ADA5A0-EB33-4837-8B0D-E9268D64B839}" type="sibTrans" cxnId="{4AC9A2FB-0631-473F-8A36-38A19DF928A8}">
      <dgm:prSet/>
      <dgm:spPr/>
      <dgm:t>
        <a:bodyPr/>
        <a:lstStyle/>
        <a:p>
          <a:endParaRPr lang="en-US"/>
        </a:p>
      </dgm:t>
    </dgm:pt>
    <dgm:pt modelId="{F54DFB30-BAE7-47B3-8C2C-A70A16160078}">
      <dgm:prSet/>
      <dgm:spPr/>
      <dgm:t>
        <a:bodyPr/>
        <a:lstStyle/>
        <a:p>
          <a:pPr>
            <a:lnSpc>
              <a:spcPct val="100000"/>
            </a:lnSpc>
          </a:pPr>
          <a:r>
            <a:rPr lang="en-US"/>
            <a:t>Standardizing message formats facilitates interoperability between modes</a:t>
          </a:r>
        </a:p>
      </dgm:t>
    </dgm:pt>
    <dgm:pt modelId="{294FCC98-42B3-4F7D-B152-094C1E04E0E1}" type="parTrans" cxnId="{846E90FA-2C5A-4659-9222-3AF2E6A0394F}">
      <dgm:prSet/>
      <dgm:spPr/>
      <dgm:t>
        <a:bodyPr/>
        <a:lstStyle/>
        <a:p>
          <a:endParaRPr lang="en-US"/>
        </a:p>
      </dgm:t>
    </dgm:pt>
    <dgm:pt modelId="{C3676DAC-5911-49CD-871A-095C99E1503F}" type="sibTrans" cxnId="{846E90FA-2C5A-4659-9222-3AF2E6A0394F}">
      <dgm:prSet/>
      <dgm:spPr/>
      <dgm:t>
        <a:bodyPr/>
        <a:lstStyle/>
        <a:p>
          <a:endParaRPr lang="en-US"/>
        </a:p>
      </dgm:t>
    </dgm:pt>
    <dgm:pt modelId="{7A7D1EE1-4FAE-43EC-8651-1754DA233FBA}">
      <dgm:prSet/>
      <dgm:spPr/>
      <dgm:t>
        <a:bodyPr/>
        <a:lstStyle/>
        <a:p>
          <a:pPr>
            <a:lnSpc>
              <a:spcPct val="100000"/>
            </a:lnSpc>
          </a:pPr>
          <a:r>
            <a:rPr lang="en-US"/>
            <a:t>Messages must be able to be relayed seamlessly between traffic nets and digital system</a:t>
          </a:r>
        </a:p>
      </dgm:t>
    </dgm:pt>
    <dgm:pt modelId="{DC8EFF55-D6A6-4200-9028-7B8A727D164C}" type="parTrans" cxnId="{C5B37CBC-49F4-47A2-8AC5-2E1B0DEA2A28}">
      <dgm:prSet/>
      <dgm:spPr/>
      <dgm:t>
        <a:bodyPr/>
        <a:lstStyle/>
        <a:p>
          <a:endParaRPr lang="en-US"/>
        </a:p>
      </dgm:t>
    </dgm:pt>
    <dgm:pt modelId="{A6BBF19D-729B-4B2A-85CD-16B803EA8FB5}" type="sibTrans" cxnId="{C5B37CBC-49F4-47A2-8AC5-2E1B0DEA2A28}">
      <dgm:prSet/>
      <dgm:spPr/>
      <dgm:t>
        <a:bodyPr/>
        <a:lstStyle/>
        <a:p>
          <a:endParaRPr lang="en-US"/>
        </a:p>
      </dgm:t>
    </dgm:pt>
    <dgm:pt modelId="{B91E269F-E196-4E5C-905C-35269522FCDC}">
      <dgm:prSet/>
      <dgm:spPr/>
      <dgm:t>
        <a:bodyPr/>
        <a:lstStyle/>
        <a:p>
          <a:pPr>
            <a:lnSpc>
              <a:spcPct val="100000"/>
            </a:lnSpc>
          </a:pPr>
          <a:r>
            <a:rPr lang="en-US"/>
            <a:t>Messages prioritized by precedence categories</a:t>
          </a:r>
        </a:p>
      </dgm:t>
    </dgm:pt>
    <dgm:pt modelId="{8B22E1D5-59C2-45DD-9431-130A301425A4}" type="parTrans" cxnId="{8C367D84-B545-40FD-A764-CCBB12FB0B5E}">
      <dgm:prSet/>
      <dgm:spPr/>
      <dgm:t>
        <a:bodyPr/>
        <a:lstStyle/>
        <a:p>
          <a:endParaRPr lang="en-US"/>
        </a:p>
      </dgm:t>
    </dgm:pt>
    <dgm:pt modelId="{0F69D133-0424-4E06-82FC-BCEA2A5BA06F}" type="sibTrans" cxnId="{8C367D84-B545-40FD-A764-CCBB12FB0B5E}">
      <dgm:prSet/>
      <dgm:spPr/>
      <dgm:t>
        <a:bodyPr/>
        <a:lstStyle/>
        <a:p>
          <a:endParaRPr lang="en-US"/>
        </a:p>
      </dgm:t>
    </dgm:pt>
    <dgm:pt modelId="{5CD0717D-BF9B-4EC2-8EFE-235A1F0A944A}" type="pres">
      <dgm:prSet presAssocID="{33F946EB-EBCA-4CCC-847B-027A96FFBF65}" presName="root" presStyleCnt="0">
        <dgm:presLayoutVars>
          <dgm:dir/>
          <dgm:resizeHandles val="exact"/>
        </dgm:presLayoutVars>
      </dgm:prSet>
      <dgm:spPr/>
    </dgm:pt>
    <dgm:pt modelId="{25941B6A-8DE9-49FD-81EB-E6947B2194FE}" type="pres">
      <dgm:prSet presAssocID="{D3C7D1E9-61F8-472F-9D8E-B24766091CCA}" presName="compNode" presStyleCnt="0"/>
      <dgm:spPr/>
    </dgm:pt>
    <dgm:pt modelId="{61A9B301-0089-4C3D-A443-B48320A775D6}" type="pres">
      <dgm:prSet presAssocID="{D3C7D1E9-61F8-472F-9D8E-B24766091CCA}" presName="bgRect" presStyleLbl="bgShp" presStyleIdx="0" presStyleCnt="4"/>
      <dgm:spPr/>
    </dgm:pt>
    <dgm:pt modelId="{A9D21C86-B278-4689-B2F5-6F04E89DFDA6}" type="pres">
      <dgm:prSet presAssocID="{D3C7D1E9-61F8-472F-9D8E-B24766091CC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sconnected"/>
        </a:ext>
      </dgm:extLst>
    </dgm:pt>
    <dgm:pt modelId="{A0E28B91-2D77-4EF1-A2DC-B598EBAAFB6E}" type="pres">
      <dgm:prSet presAssocID="{D3C7D1E9-61F8-472F-9D8E-B24766091CCA}" presName="spaceRect" presStyleCnt="0"/>
      <dgm:spPr/>
    </dgm:pt>
    <dgm:pt modelId="{C2D080F1-4165-4281-B47E-7A92526A4B6A}" type="pres">
      <dgm:prSet presAssocID="{D3C7D1E9-61F8-472F-9D8E-B24766091CCA}" presName="parTx" presStyleLbl="revTx" presStyleIdx="0" presStyleCnt="7">
        <dgm:presLayoutVars>
          <dgm:chMax val="0"/>
          <dgm:chPref val="0"/>
        </dgm:presLayoutVars>
      </dgm:prSet>
      <dgm:spPr/>
    </dgm:pt>
    <dgm:pt modelId="{6122A8CE-6C7E-DA41-A9EC-DFC56C04F215}" type="pres">
      <dgm:prSet presAssocID="{D3C7D1E9-61F8-472F-9D8E-B24766091CCA}" presName="desTx" presStyleLbl="revTx" presStyleIdx="1" presStyleCnt="7">
        <dgm:presLayoutVars/>
      </dgm:prSet>
      <dgm:spPr/>
    </dgm:pt>
    <dgm:pt modelId="{F0EDDCDD-DD62-49A2-928D-48EA9DDADFD2}" type="pres">
      <dgm:prSet presAssocID="{9E77FE3D-BC4E-487A-B621-5B7DC6A175F6}" presName="sibTrans" presStyleCnt="0"/>
      <dgm:spPr/>
    </dgm:pt>
    <dgm:pt modelId="{74CFD60D-9FBC-4FA4-9FF7-173864B25C5E}" type="pres">
      <dgm:prSet presAssocID="{B02B2ECF-2E5E-4A44-80DA-6A0B14E2DC93}" presName="compNode" presStyleCnt="0"/>
      <dgm:spPr/>
    </dgm:pt>
    <dgm:pt modelId="{91ACFDDE-965C-4AB3-B210-BE170BEC2461}" type="pres">
      <dgm:prSet presAssocID="{B02B2ECF-2E5E-4A44-80DA-6A0B14E2DC93}" presName="bgRect" presStyleLbl="bgShp" presStyleIdx="1" presStyleCnt="4"/>
      <dgm:spPr/>
    </dgm:pt>
    <dgm:pt modelId="{F5EF11F6-4742-4D35-9936-DC7AB9F01145}" type="pres">
      <dgm:prSet presAssocID="{B02B2ECF-2E5E-4A44-80DA-6A0B14E2DC9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0D489BFE-0054-4FCF-84D9-BAC9FB5C0B7F}" type="pres">
      <dgm:prSet presAssocID="{B02B2ECF-2E5E-4A44-80DA-6A0B14E2DC93}" presName="spaceRect" presStyleCnt="0"/>
      <dgm:spPr/>
    </dgm:pt>
    <dgm:pt modelId="{7FF0FBF5-256E-4C20-958E-98E15C776606}" type="pres">
      <dgm:prSet presAssocID="{B02B2ECF-2E5E-4A44-80DA-6A0B14E2DC93}" presName="parTx" presStyleLbl="revTx" presStyleIdx="2" presStyleCnt="7">
        <dgm:presLayoutVars>
          <dgm:chMax val="0"/>
          <dgm:chPref val="0"/>
        </dgm:presLayoutVars>
      </dgm:prSet>
      <dgm:spPr/>
    </dgm:pt>
    <dgm:pt modelId="{95B857F9-5A45-4902-817E-3ADE71C108C1}" type="pres">
      <dgm:prSet presAssocID="{B02B2ECF-2E5E-4A44-80DA-6A0B14E2DC93}" presName="desTx" presStyleLbl="revTx" presStyleIdx="3" presStyleCnt="7">
        <dgm:presLayoutVars/>
      </dgm:prSet>
      <dgm:spPr/>
    </dgm:pt>
    <dgm:pt modelId="{65965756-3D1E-4A76-B9AE-3AFACE3CF433}" type="pres">
      <dgm:prSet presAssocID="{9A0EB2DB-CAE1-4306-9B71-BBC7966CCBB8}" presName="sibTrans" presStyleCnt="0"/>
      <dgm:spPr/>
    </dgm:pt>
    <dgm:pt modelId="{CA31AC2A-6DD5-41B7-8D54-57E2C611255D}" type="pres">
      <dgm:prSet presAssocID="{F54DFB30-BAE7-47B3-8C2C-A70A16160078}" presName="compNode" presStyleCnt="0"/>
      <dgm:spPr/>
    </dgm:pt>
    <dgm:pt modelId="{E108BE77-AD8B-4011-A19B-07A355AD0608}" type="pres">
      <dgm:prSet presAssocID="{F54DFB30-BAE7-47B3-8C2C-A70A16160078}" presName="bgRect" presStyleLbl="bgShp" presStyleIdx="2" presStyleCnt="4"/>
      <dgm:spPr/>
    </dgm:pt>
    <dgm:pt modelId="{84EAC85B-F0EB-48BC-83F3-E464FD696345}" type="pres">
      <dgm:prSet presAssocID="{F54DFB30-BAE7-47B3-8C2C-A70A16160078}" presName="iconRect" presStyleLbl="node1" presStyleIdx="2" presStyleCnt="4"/>
      <dgm:spPr>
        <a:ln>
          <a:noFill/>
        </a:ln>
      </dgm:spPr>
    </dgm:pt>
    <dgm:pt modelId="{955FD858-F65F-4661-B7E5-E16907CEFD4C}" type="pres">
      <dgm:prSet presAssocID="{F54DFB30-BAE7-47B3-8C2C-A70A16160078}" presName="spaceRect" presStyleCnt="0"/>
      <dgm:spPr/>
    </dgm:pt>
    <dgm:pt modelId="{E7FEDC2C-478E-4706-90B3-E7476A189302}" type="pres">
      <dgm:prSet presAssocID="{F54DFB30-BAE7-47B3-8C2C-A70A16160078}" presName="parTx" presStyleLbl="revTx" presStyleIdx="4" presStyleCnt="7">
        <dgm:presLayoutVars>
          <dgm:chMax val="0"/>
          <dgm:chPref val="0"/>
        </dgm:presLayoutVars>
      </dgm:prSet>
      <dgm:spPr/>
    </dgm:pt>
    <dgm:pt modelId="{EDB8696E-578A-4BB4-A603-09AC1D46010B}" type="pres">
      <dgm:prSet presAssocID="{F54DFB30-BAE7-47B3-8C2C-A70A16160078}" presName="desTx" presStyleLbl="revTx" presStyleIdx="5" presStyleCnt="7">
        <dgm:presLayoutVars/>
      </dgm:prSet>
      <dgm:spPr/>
    </dgm:pt>
    <dgm:pt modelId="{C1633ECD-2B01-4C01-904A-5B673622C689}" type="pres">
      <dgm:prSet presAssocID="{C3676DAC-5911-49CD-871A-095C99E1503F}" presName="sibTrans" presStyleCnt="0"/>
      <dgm:spPr/>
    </dgm:pt>
    <dgm:pt modelId="{988C158D-BA01-4331-A252-5BBD4E5CEF18}" type="pres">
      <dgm:prSet presAssocID="{B91E269F-E196-4E5C-905C-35269522FCDC}" presName="compNode" presStyleCnt="0"/>
      <dgm:spPr/>
    </dgm:pt>
    <dgm:pt modelId="{02522422-7998-4243-9158-E90B45DFE0BF}" type="pres">
      <dgm:prSet presAssocID="{B91E269F-E196-4E5C-905C-35269522FCDC}" presName="bgRect" presStyleLbl="bgShp" presStyleIdx="3" presStyleCnt="4"/>
      <dgm:spPr/>
    </dgm:pt>
    <dgm:pt modelId="{5473124C-AC6B-4611-8E6F-EE4819BB332D}" type="pres">
      <dgm:prSet presAssocID="{B91E269F-E196-4E5C-905C-35269522FCDC}" presName="iconRect" presStyleLbl="node1" presStyleIdx="3" presStyleCnt="4"/>
      <dgm:spPr>
        <a:ln>
          <a:noFill/>
        </a:ln>
      </dgm:spPr>
    </dgm:pt>
    <dgm:pt modelId="{C0C660F0-D363-4165-89F0-D8E4A94125A4}" type="pres">
      <dgm:prSet presAssocID="{B91E269F-E196-4E5C-905C-35269522FCDC}" presName="spaceRect" presStyleCnt="0"/>
      <dgm:spPr/>
    </dgm:pt>
    <dgm:pt modelId="{F78D7AA2-A09C-4201-B310-0976261C8A71}" type="pres">
      <dgm:prSet presAssocID="{B91E269F-E196-4E5C-905C-35269522FCDC}" presName="parTx" presStyleLbl="revTx" presStyleIdx="6" presStyleCnt="7">
        <dgm:presLayoutVars>
          <dgm:chMax val="0"/>
          <dgm:chPref val="0"/>
        </dgm:presLayoutVars>
      </dgm:prSet>
      <dgm:spPr/>
    </dgm:pt>
  </dgm:ptLst>
  <dgm:cxnLst>
    <dgm:cxn modelId="{28E2CC01-28BD-4D80-B872-C9530A12F822}" type="presOf" srcId="{F9C35E53-7C87-4F31-B7AF-F62AE9EDD690}" destId="{95B857F9-5A45-4902-817E-3ADE71C108C1}" srcOrd="0" destOrd="0" presId="urn:microsoft.com/office/officeart/2018/2/layout/IconVerticalSolidList"/>
    <dgm:cxn modelId="{BA1DF918-DB6B-4B8A-A21C-9A45780B2DD9}" type="presOf" srcId="{D3C7D1E9-61F8-472F-9D8E-B24766091CCA}" destId="{C2D080F1-4165-4281-B47E-7A92526A4B6A}" srcOrd="0" destOrd="0" presId="urn:microsoft.com/office/officeart/2018/2/layout/IconVerticalSolidList"/>
    <dgm:cxn modelId="{EF278829-E904-4B02-B8F4-063A07FCB1CA}" srcId="{B02B2ECF-2E5E-4A44-80DA-6A0B14E2DC93}" destId="{5651019C-2123-4827-A108-24C20BAD0E4B}" srcOrd="1" destOrd="0" parTransId="{FBA3C816-20BB-4AE0-A0E8-ED1313E9408D}" sibTransId="{AF9EB4D2-6B0A-46DC-BFE3-05AE3E12218F}"/>
    <dgm:cxn modelId="{84D7D133-F4DF-4BEF-B481-046C1E0B38AA}" type="presOf" srcId="{B02B2ECF-2E5E-4A44-80DA-6A0B14E2DC93}" destId="{7FF0FBF5-256E-4C20-958E-98E15C776606}" srcOrd="0" destOrd="0" presId="urn:microsoft.com/office/officeart/2018/2/layout/IconVerticalSolidList"/>
    <dgm:cxn modelId="{37953440-B712-E441-92DC-FCE24B289A26}" type="presOf" srcId="{8A50B7AC-4AE6-41FB-8D4B-AEC749797AAA}" destId="{6122A8CE-6C7E-DA41-A9EC-DFC56C04F215}" srcOrd="0" destOrd="1" presId="urn:microsoft.com/office/officeart/2018/2/layout/IconVerticalSolidList"/>
    <dgm:cxn modelId="{722BE841-51DD-4016-84CC-BE8FB95EEFA8}" srcId="{D3C7D1E9-61F8-472F-9D8E-B24766091CCA}" destId="{DA82558C-A29A-44F6-A9A4-A5BE1B8497DD}" srcOrd="0" destOrd="0" parTransId="{B31192F7-3BF8-44D8-A38F-4CC95000F8EA}" sibTransId="{26480991-5BBC-4381-ADFB-21DB3DF9246B}"/>
    <dgm:cxn modelId="{109A0445-A508-4015-B12E-04E08000D78C}" type="presOf" srcId="{B91E269F-E196-4E5C-905C-35269522FCDC}" destId="{F78D7AA2-A09C-4201-B310-0976261C8A71}" srcOrd="0" destOrd="0" presId="urn:microsoft.com/office/officeart/2018/2/layout/IconVerticalSolidList"/>
    <dgm:cxn modelId="{7D33554D-322C-4CBB-918D-4D522D629CAA}" type="presOf" srcId="{44F35060-84E3-4703-AA5E-8DEC83E3CAA3}" destId="{95B857F9-5A45-4902-817E-3ADE71C108C1}" srcOrd="0" destOrd="2" presId="urn:microsoft.com/office/officeart/2018/2/layout/IconVerticalSolidList"/>
    <dgm:cxn modelId="{8C367D84-B545-40FD-A764-CCBB12FB0B5E}" srcId="{33F946EB-EBCA-4CCC-847B-027A96FFBF65}" destId="{B91E269F-E196-4E5C-905C-35269522FCDC}" srcOrd="3" destOrd="0" parTransId="{8B22E1D5-59C2-45DD-9431-130A301425A4}" sibTransId="{0F69D133-0424-4E06-82FC-BCEA2A5BA06F}"/>
    <dgm:cxn modelId="{7E132BA7-472D-4EB3-9587-EC2DDB0CBD41}" srcId="{D3C7D1E9-61F8-472F-9D8E-B24766091CCA}" destId="{8A50B7AC-4AE6-41FB-8D4B-AEC749797AAA}" srcOrd="1" destOrd="0" parTransId="{836096BE-F168-4386-AD67-C4D83A2646C2}" sibTransId="{D8D35B58-88B4-4A80-8CBB-3767255CDBFB}"/>
    <dgm:cxn modelId="{7440FBAB-2D74-4232-9B89-0007320B1892}" srcId="{33F946EB-EBCA-4CCC-847B-027A96FFBF65}" destId="{B02B2ECF-2E5E-4A44-80DA-6A0B14E2DC93}" srcOrd="1" destOrd="0" parTransId="{9B0E134F-42E6-45BA-B44A-EDC0B35EE048}" sibTransId="{9A0EB2DB-CAE1-4306-9B71-BBC7966CCBB8}"/>
    <dgm:cxn modelId="{C5B37CBC-49F4-47A2-8AC5-2E1B0DEA2A28}" srcId="{F54DFB30-BAE7-47B3-8C2C-A70A16160078}" destId="{7A7D1EE1-4FAE-43EC-8651-1754DA233FBA}" srcOrd="0" destOrd="0" parTransId="{DC8EFF55-D6A6-4200-9028-7B8A727D164C}" sibTransId="{A6BBF19D-729B-4B2A-85CD-16B803EA8FB5}"/>
    <dgm:cxn modelId="{C67A68BF-D4C7-184F-B21F-DCC5C99247D5}" type="presOf" srcId="{DA82558C-A29A-44F6-A9A4-A5BE1B8497DD}" destId="{6122A8CE-6C7E-DA41-A9EC-DFC56C04F215}" srcOrd="0" destOrd="0" presId="urn:microsoft.com/office/officeart/2018/2/layout/IconVerticalSolidList"/>
    <dgm:cxn modelId="{418BF6C8-67F0-43A5-9D8D-27CD74E32014}" type="presOf" srcId="{33F946EB-EBCA-4CCC-847B-027A96FFBF65}" destId="{5CD0717D-BF9B-4EC2-8EFE-235A1F0A944A}" srcOrd="0" destOrd="0" presId="urn:microsoft.com/office/officeart/2018/2/layout/IconVerticalSolidList"/>
    <dgm:cxn modelId="{13C055D8-8336-4737-837E-907E31C3A353}" type="presOf" srcId="{5651019C-2123-4827-A108-24C20BAD0E4B}" destId="{95B857F9-5A45-4902-817E-3ADE71C108C1}" srcOrd="0" destOrd="1" presId="urn:microsoft.com/office/officeart/2018/2/layout/IconVerticalSolidList"/>
    <dgm:cxn modelId="{E77550DA-C6BF-44B3-B4A3-B1DFAEA6AACB}" type="presOf" srcId="{7A7D1EE1-4FAE-43EC-8651-1754DA233FBA}" destId="{EDB8696E-578A-4BB4-A603-09AC1D46010B}" srcOrd="0" destOrd="0" presId="urn:microsoft.com/office/officeart/2018/2/layout/IconVerticalSolidList"/>
    <dgm:cxn modelId="{A8FA65DC-0DF1-421D-81C8-A0DD146F464C}" srcId="{B02B2ECF-2E5E-4A44-80DA-6A0B14E2DC93}" destId="{F9C35E53-7C87-4F31-B7AF-F62AE9EDD690}" srcOrd="0" destOrd="0" parTransId="{65CC848E-472C-4059-8B3F-45056132DA2B}" sibTransId="{6B2C86E2-9D73-4A68-955E-EDF7D0DF39A6}"/>
    <dgm:cxn modelId="{C535EEE3-F5AA-4566-8DB8-032BB83C7690}" srcId="{33F946EB-EBCA-4CCC-847B-027A96FFBF65}" destId="{D3C7D1E9-61F8-472F-9D8E-B24766091CCA}" srcOrd="0" destOrd="0" parTransId="{BE039DF9-E8C5-40F3-8505-08D5D82BAA27}" sibTransId="{9E77FE3D-BC4E-487A-B621-5B7DC6A175F6}"/>
    <dgm:cxn modelId="{3A1FCFEB-BECE-4225-A363-59BCD8D8D25E}" type="presOf" srcId="{F54DFB30-BAE7-47B3-8C2C-A70A16160078}" destId="{E7FEDC2C-478E-4706-90B3-E7476A189302}" srcOrd="0" destOrd="0" presId="urn:microsoft.com/office/officeart/2018/2/layout/IconVerticalSolidList"/>
    <dgm:cxn modelId="{846E90FA-2C5A-4659-9222-3AF2E6A0394F}" srcId="{33F946EB-EBCA-4CCC-847B-027A96FFBF65}" destId="{F54DFB30-BAE7-47B3-8C2C-A70A16160078}" srcOrd="2" destOrd="0" parTransId="{294FCC98-42B3-4F7D-B152-094C1E04E0E1}" sibTransId="{C3676DAC-5911-49CD-871A-095C99E1503F}"/>
    <dgm:cxn modelId="{4AC9A2FB-0631-473F-8A36-38A19DF928A8}" srcId="{B02B2ECF-2E5E-4A44-80DA-6A0B14E2DC93}" destId="{44F35060-84E3-4703-AA5E-8DEC83E3CAA3}" srcOrd="2" destOrd="0" parTransId="{B3EA9A9F-7340-4927-BD02-8E9985C9E7EA}" sibTransId="{F8ADA5A0-EB33-4837-8B0D-E9268D64B839}"/>
    <dgm:cxn modelId="{97558C65-3558-4568-BBD2-46B1EA13C1E4}" type="presParOf" srcId="{5CD0717D-BF9B-4EC2-8EFE-235A1F0A944A}" destId="{25941B6A-8DE9-49FD-81EB-E6947B2194FE}" srcOrd="0" destOrd="0" presId="urn:microsoft.com/office/officeart/2018/2/layout/IconVerticalSolidList"/>
    <dgm:cxn modelId="{AA41875E-67D8-4C82-A51F-D3EA5A2D9050}" type="presParOf" srcId="{25941B6A-8DE9-49FD-81EB-E6947B2194FE}" destId="{61A9B301-0089-4C3D-A443-B48320A775D6}" srcOrd="0" destOrd="0" presId="urn:microsoft.com/office/officeart/2018/2/layout/IconVerticalSolidList"/>
    <dgm:cxn modelId="{458803E9-D0C2-44EB-94D2-1C20241546BF}" type="presParOf" srcId="{25941B6A-8DE9-49FD-81EB-E6947B2194FE}" destId="{A9D21C86-B278-4689-B2F5-6F04E89DFDA6}" srcOrd="1" destOrd="0" presId="urn:microsoft.com/office/officeart/2018/2/layout/IconVerticalSolidList"/>
    <dgm:cxn modelId="{8A0374E1-A963-4BA8-B52E-09FC9FABDD02}" type="presParOf" srcId="{25941B6A-8DE9-49FD-81EB-E6947B2194FE}" destId="{A0E28B91-2D77-4EF1-A2DC-B598EBAAFB6E}" srcOrd="2" destOrd="0" presId="urn:microsoft.com/office/officeart/2018/2/layout/IconVerticalSolidList"/>
    <dgm:cxn modelId="{183393D5-3559-4171-A0D9-E627CB6F8A40}" type="presParOf" srcId="{25941B6A-8DE9-49FD-81EB-E6947B2194FE}" destId="{C2D080F1-4165-4281-B47E-7A92526A4B6A}" srcOrd="3" destOrd="0" presId="urn:microsoft.com/office/officeart/2018/2/layout/IconVerticalSolidList"/>
    <dgm:cxn modelId="{190276BF-D6E2-D14F-BCA3-CA4B395F205F}" type="presParOf" srcId="{25941B6A-8DE9-49FD-81EB-E6947B2194FE}" destId="{6122A8CE-6C7E-DA41-A9EC-DFC56C04F215}" srcOrd="4" destOrd="0" presId="urn:microsoft.com/office/officeart/2018/2/layout/IconVerticalSolidList"/>
    <dgm:cxn modelId="{85134F9D-2B6C-4B94-AA76-3B6D7602DCEA}" type="presParOf" srcId="{5CD0717D-BF9B-4EC2-8EFE-235A1F0A944A}" destId="{F0EDDCDD-DD62-49A2-928D-48EA9DDADFD2}" srcOrd="1" destOrd="0" presId="urn:microsoft.com/office/officeart/2018/2/layout/IconVerticalSolidList"/>
    <dgm:cxn modelId="{8EB0C945-53FA-4AF4-A395-2219C582A87C}" type="presParOf" srcId="{5CD0717D-BF9B-4EC2-8EFE-235A1F0A944A}" destId="{74CFD60D-9FBC-4FA4-9FF7-173864B25C5E}" srcOrd="2" destOrd="0" presId="urn:microsoft.com/office/officeart/2018/2/layout/IconVerticalSolidList"/>
    <dgm:cxn modelId="{D012FF17-736F-45BB-BD10-711A0D3D6C49}" type="presParOf" srcId="{74CFD60D-9FBC-4FA4-9FF7-173864B25C5E}" destId="{91ACFDDE-965C-4AB3-B210-BE170BEC2461}" srcOrd="0" destOrd="0" presId="urn:microsoft.com/office/officeart/2018/2/layout/IconVerticalSolidList"/>
    <dgm:cxn modelId="{90CE4606-16B9-4FC9-A10C-A93F9329C6CD}" type="presParOf" srcId="{74CFD60D-9FBC-4FA4-9FF7-173864B25C5E}" destId="{F5EF11F6-4742-4D35-9936-DC7AB9F01145}" srcOrd="1" destOrd="0" presId="urn:microsoft.com/office/officeart/2018/2/layout/IconVerticalSolidList"/>
    <dgm:cxn modelId="{0A2DCE01-7EEC-4507-9631-BA36BABC70B0}" type="presParOf" srcId="{74CFD60D-9FBC-4FA4-9FF7-173864B25C5E}" destId="{0D489BFE-0054-4FCF-84D9-BAC9FB5C0B7F}" srcOrd="2" destOrd="0" presId="urn:microsoft.com/office/officeart/2018/2/layout/IconVerticalSolidList"/>
    <dgm:cxn modelId="{F0E6608B-F24C-417F-9A91-1E7F955034A2}" type="presParOf" srcId="{74CFD60D-9FBC-4FA4-9FF7-173864B25C5E}" destId="{7FF0FBF5-256E-4C20-958E-98E15C776606}" srcOrd="3" destOrd="0" presId="urn:microsoft.com/office/officeart/2018/2/layout/IconVerticalSolidList"/>
    <dgm:cxn modelId="{49BEDD0B-9D20-4779-A32E-1FC2AF756D2D}" type="presParOf" srcId="{74CFD60D-9FBC-4FA4-9FF7-173864B25C5E}" destId="{95B857F9-5A45-4902-817E-3ADE71C108C1}" srcOrd="4" destOrd="0" presId="urn:microsoft.com/office/officeart/2018/2/layout/IconVerticalSolidList"/>
    <dgm:cxn modelId="{F3CF1EDB-6198-40C5-AB63-1C9FCAE4CE72}" type="presParOf" srcId="{5CD0717D-BF9B-4EC2-8EFE-235A1F0A944A}" destId="{65965756-3D1E-4A76-B9AE-3AFACE3CF433}" srcOrd="3" destOrd="0" presId="urn:microsoft.com/office/officeart/2018/2/layout/IconVerticalSolidList"/>
    <dgm:cxn modelId="{D9E91D1F-6DDD-4258-8944-6EE9C01D72FD}" type="presParOf" srcId="{5CD0717D-BF9B-4EC2-8EFE-235A1F0A944A}" destId="{CA31AC2A-6DD5-41B7-8D54-57E2C611255D}" srcOrd="4" destOrd="0" presId="urn:microsoft.com/office/officeart/2018/2/layout/IconVerticalSolidList"/>
    <dgm:cxn modelId="{5AEC0ACB-6481-4474-8901-8678D1FE48F0}" type="presParOf" srcId="{CA31AC2A-6DD5-41B7-8D54-57E2C611255D}" destId="{E108BE77-AD8B-4011-A19B-07A355AD0608}" srcOrd="0" destOrd="0" presId="urn:microsoft.com/office/officeart/2018/2/layout/IconVerticalSolidList"/>
    <dgm:cxn modelId="{B8E4D91A-F20D-42B8-AA16-7C1D99C1342E}" type="presParOf" srcId="{CA31AC2A-6DD5-41B7-8D54-57E2C611255D}" destId="{84EAC85B-F0EB-48BC-83F3-E464FD696345}" srcOrd="1" destOrd="0" presId="urn:microsoft.com/office/officeart/2018/2/layout/IconVerticalSolidList"/>
    <dgm:cxn modelId="{2B2D3389-AF9D-48C2-AB1F-CA6399A167C4}" type="presParOf" srcId="{CA31AC2A-6DD5-41B7-8D54-57E2C611255D}" destId="{955FD858-F65F-4661-B7E5-E16907CEFD4C}" srcOrd="2" destOrd="0" presId="urn:microsoft.com/office/officeart/2018/2/layout/IconVerticalSolidList"/>
    <dgm:cxn modelId="{39A4E1AB-CF79-4A75-AB79-2F882542D0B0}" type="presParOf" srcId="{CA31AC2A-6DD5-41B7-8D54-57E2C611255D}" destId="{E7FEDC2C-478E-4706-90B3-E7476A189302}" srcOrd="3" destOrd="0" presId="urn:microsoft.com/office/officeart/2018/2/layout/IconVerticalSolidList"/>
    <dgm:cxn modelId="{1A124A35-2868-4F28-863F-E55FCF7FB1D5}" type="presParOf" srcId="{CA31AC2A-6DD5-41B7-8D54-57E2C611255D}" destId="{EDB8696E-578A-4BB4-A603-09AC1D46010B}" srcOrd="4" destOrd="0" presId="urn:microsoft.com/office/officeart/2018/2/layout/IconVerticalSolidList"/>
    <dgm:cxn modelId="{9FB08734-D165-4316-A4B3-2AB718E4E9CB}" type="presParOf" srcId="{5CD0717D-BF9B-4EC2-8EFE-235A1F0A944A}" destId="{C1633ECD-2B01-4C01-904A-5B673622C689}" srcOrd="5" destOrd="0" presId="urn:microsoft.com/office/officeart/2018/2/layout/IconVerticalSolidList"/>
    <dgm:cxn modelId="{1F029D90-99EE-48ED-9E3E-44A51859CBC7}" type="presParOf" srcId="{5CD0717D-BF9B-4EC2-8EFE-235A1F0A944A}" destId="{988C158D-BA01-4331-A252-5BBD4E5CEF18}" srcOrd="6" destOrd="0" presId="urn:microsoft.com/office/officeart/2018/2/layout/IconVerticalSolidList"/>
    <dgm:cxn modelId="{60996EBA-83A5-421E-A0C2-EBF8E58206C7}" type="presParOf" srcId="{988C158D-BA01-4331-A252-5BBD4E5CEF18}" destId="{02522422-7998-4243-9158-E90B45DFE0BF}" srcOrd="0" destOrd="0" presId="urn:microsoft.com/office/officeart/2018/2/layout/IconVerticalSolidList"/>
    <dgm:cxn modelId="{D41008DA-F7B3-4673-951A-6A5E88252A22}" type="presParOf" srcId="{988C158D-BA01-4331-A252-5BBD4E5CEF18}" destId="{5473124C-AC6B-4611-8E6F-EE4819BB332D}" srcOrd="1" destOrd="0" presId="urn:microsoft.com/office/officeart/2018/2/layout/IconVerticalSolidList"/>
    <dgm:cxn modelId="{8D734215-2C51-4841-89CA-35C6556148CE}" type="presParOf" srcId="{988C158D-BA01-4331-A252-5BBD4E5CEF18}" destId="{C0C660F0-D363-4165-89F0-D8E4A94125A4}" srcOrd="2" destOrd="0" presId="urn:microsoft.com/office/officeart/2018/2/layout/IconVerticalSolidList"/>
    <dgm:cxn modelId="{5CC06546-1203-4147-922E-4CD033CB7BA6}" type="presParOf" srcId="{988C158D-BA01-4331-A252-5BBD4E5CEF18}" destId="{F78D7AA2-A09C-4201-B310-0976261C8A7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39537C-5A10-4CAC-AECF-3765700E91E2}" type="doc">
      <dgm:prSet loTypeId="urn:microsoft.com/office/officeart/2016/7/layout/ChevronBlockProcess" loCatId="process" qsTypeId="urn:microsoft.com/office/officeart/2005/8/quickstyle/simple1#6" qsCatId="simple" csTypeId="urn:microsoft.com/office/officeart/2005/8/colors/accent3_2#1" csCatId="accent3" phldr="1"/>
      <dgm:spPr/>
      <dgm:t>
        <a:bodyPr/>
        <a:lstStyle/>
        <a:p>
          <a:endParaRPr lang="en-US"/>
        </a:p>
      </dgm:t>
    </dgm:pt>
    <dgm:pt modelId="{4679F3E2-D932-48A3-9B77-EC2815EC3CA0}">
      <dgm:prSet custT="1"/>
      <dgm:spPr/>
      <dgm:t>
        <a:bodyPr/>
        <a:lstStyle/>
        <a:p>
          <a:r>
            <a:rPr lang="en-US" sz="1600" dirty="0"/>
            <a:t>Emergency  </a:t>
          </a:r>
        </a:p>
        <a:p>
          <a:r>
            <a:rPr lang="en-US" sz="1400" dirty="0"/>
            <a:t>(30 minutes) </a:t>
          </a:r>
        </a:p>
      </dgm:t>
    </dgm:pt>
    <dgm:pt modelId="{A699DD1C-8363-4B7E-B750-4F703A1DD327}" type="parTrans" cxnId="{823CCBF6-C0FF-4A9D-AE96-9039E4D73677}">
      <dgm:prSet/>
      <dgm:spPr/>
      <dgm:t>
        <a:bodyPr/>
        <a:lstStyle/>
        <a:p>
          <a:endParaRPr lang="en-US"/>
        </a:p>
      </dgm:t>
    </dgm:pt>
    <dgm:pt modelId="{318B0A60-6D39-4817-A4FA-5676140C9200}" type="sibTrans" cxnId="{823CCBF6-C0FF-4A9D-AE96-9039E4D73677}">
      <dgm:prSet/>
      <dgm:spPr/>
      <dgm:t>
        <a:bodyPr/>
        <a:lstStyle/>
        <a:p>
          <a:endParaRPr lang="en-US"/>
        </a:p>
      </dgm:t>
    </dgm:pt>
    <dgm:pt modelId="{51132D77-7EF5-42B3-BF04-004F2399F98D}">
      <dgm:prSet/>
      <dgm:spPr/>
      <dgm:t>
        <a:bodyPr/>
        <a:lstStyle/>
        <a:p>
          <a:r>
            <a:rPr lang="en-US" dirty="0"/>
            <a:t>For life-or-death situations requiring immediate action.</a:t>
          </a:r>
        </a:p>
      </dgm:t>
    </dgm:pt>
    <dgm:pt modelId="{2CBDC0DD-F11B-40C1-8B1E-D9DD8901F7D6}" type="parTrans" cxnId="{3C2C8582-0E52-49E6-B225-364750F80181}">
      <dgm:prSet/>
      <dgm:spPr/>
      <dgm:t>
        <a:bodyPr/>
        <a:lstStyle/>
        <a:p>
          <a:endParaRPr lang="en-US"/>
        </a:p>
      </dgm:t>
    </dgm:pt>
    <dgm:pt modelId="{A5F86D2B-CF57-4C8E-A5D2-7A0CAE7505AC}" type="sibTrans" cxnId="{3C2C8582-0E52-49E6-B225-364750F80181}">
      <dgm:prSet/>
      <dgm:spPr/>
      <dgm:t>
        <a:bodyPr/>
        <a:lstStyle/>
        <a:p>
          <a:endParaRPr lang="en-US"/>
        </a:p>
      </dgm:t>
    </dgm:pt>
    <dgm:pt modelId="{DB7402C2-0C70-4E4A-B7BA-CBC5E33269C7}">
      <dgm:prSet/>
      <dgm:spPr/>
      <dgm:t>
        <a:bodyPr/>
        <a:lstStyle/>
        <a:p>
          <a:r>
            <a:rPr lang="en-US" dirty="0"/>
            <a:t>Rare in normal times; used for disaster relief requests, medical emergencies, or official welfare agency messages during emergencies</a:t>
          </a:r>
        </a:p>
      </dgm:t>
    </dgm:pt>
    <dgm:pt modelId="{5D6BFDEB-46D4-45C6-B0DA-ADFB14FEBD30}" type="parTrans" cxnId="{8118388D-1443-4165-9664-680CB3A298FD}">
      <dgm:prSet/>
      <dgm:spPr/>
      <dgm:t>
        <a:bodyPr/>
        <a:lstStyle/>
        <a:p>
          <a:endParaRPr lang="en-US"/>
        </a:p>
      </dgm:t>
    </dgm:pt>
    <dgm:pt modelId="{220DB08F-8305-4244-8802-CE7B9EA507B5}" type="sibTrans" cxnId="{8118388D-1443-4165-9664-680CB3A298FD}">
      <dgm:prSet/>
      <dgm:spPr/>
      <dgm:t>
        <a:bodyPr/>
        <a:lstStyle/>
        <a:p>
          <a:endParaRPr lang="en-US"/>
        </a:p>
      </dgm:t>
    </dgm:pt>
    <dgm:pt modelId="{0E94CC20-7675-4FB7-89C1-1187FC7EFAE8}">
      <dgm:prSet custT="1"/>
      <dgm:spPr/>
      <dgm:t>
        <a:bodyPr/>
        <a:lstStyle/>
        <a:p>
          <a:r>
            <a:rPr lang="en-US" sz="1600" dirty="0"/>
            <a:t>Priority</a:t>
          </a:r>
        </a:p>
        <a:p>
          <a:r>
            <a:rPr lang="en-US" sz="1600" dirty="0"/>
            <a:t> </a:t>
          </a:r>
          <a:r>
            <a:rPr lang="en-US" sz="1400" dirty="0"/>
            <a:t>(3 hours)</a:t>
          </a:r>
        </a:p>
      </dgm:t>
    </dgm:pt>
    <dgm:pt modelId="{35CF2A5A-AFDC-4B39-9CE6-7F04321F7DC2}" type="parTrans" cxnId="{AC7EC4A7-0ABA-469A-9CD2-621406DA540A}">
      <dgm:prSet/>
      <dgm:spPr/>
      <dgm:t>
        <a:bodyPr/>
        <a:lstStyle/>
        <a:p>
          <a:endParaRPr lang="en-US"/>
        </a:p>
      </dgm:t>
    </dgm:pt>
    <dgm:pt modelId="{7553D616-6132-4842-8317-8898C2420497}" type="sibTrans" cxnId="{AC7EC4A7-0ABA-469A-9CD2-621406DA540A}">
      <dgm:prSet/>
      <dgm:spPr/>
      <dgm:t>
        <a:bodyPr/>
        <a:lstStyle/>
        <a:p>
          <a:endParaRPr lang="en-US"/>
        </a:p>
      </dgm:t>
    </dgm:pt>
    <dgm:pt modelId="{257ADCC7-2244-4208-98DE-582D9201C834}">
      <dgm:prSet/>
      <dgm:spPr/>
      <dgm:t>
        <a:bodyPr/>
        <a:lstStyle/>
        <a:p>
          <a:r>
            <a:rPr lang="en-US"/>
            <a:t>Important messages with a specific time limit.</a:t>
          </a:r>
        </a:p>
      </dgm:t>
    </dgm:pt>
    <dgm:pt modelId="{8DCD2CD7-339D-4E85-8CCE-B823BEC46936}" type="parTrans" cxnId="{CB51E9B1-AA9F-49C1-8CBE-5F4F462A328B}">
      <dgm:prSet/>
      <dgm:spPr/>
      <dgm:t>
        <a:bodyPr/>
        <a:lstStyle/>
        <a:p>
          <a:endParaRPr lang="en-US"/>
        </a:p>
      </dgm:t>
    </dgm:pt>
    <dgm:pt modelId="{86F96476-847A-4016-A37F-C801F88CFA3F}" type="sibTrans" cxnId="{CB51E9B1-AA9F-49C1-8CBE-5F4F462A328B}">
      <dgm:prSet/>
      <dgm:spPr/>
      <dgm:t>
        <a:bodyPr/>
        <a:lstStyle/>
        <a:p>
          <a:endParaRPr lang="en-US"/>
        </a:p>
      </dgm:t>
    </dgm:pt>
    <dgm:pt modelId="{3940D49B-DA29-4BC9-BF03-EF5A29F24407}">
      <dgm:prSet/>
      <dgm:spPr/>
      <dgm:t>
        <a:bodyPr/>
        <a:lstStyle/>
        <a:p>
          <a:r>
            <a:rPr lang="en-US"/>
            <a:t>Includes official traffic not in the emergency category, press dispatches, and urgent but not life-threatening matters.</a:t>
          </a:r>
        </a:p>
      </dgm:t>
    </dgm:pt>
    <dgm:pt modelId="{25263224-9E85-4478-A337-71EB129E1A9A}" type="parTrans" cxnId="{2D4BEC66-140B-4B43-A9A7-D66345172D18}">
      <dgm:prSet/>
      <dgm:spPr/>
      <dgm:t>
        <a:bodyPr/>
        <a:lstStyle/>
        <a:p>
          <a:endParaRPr lang="en-US"/>
        </a:p>
      </dgm:t>
    </dgm:pt>
    <dgm:pt modelId="{A168CB4B-E771-42CF-80AB-2779B3440D09}" type="sibTrans" cxnId="{2D4BEC66-140B-4B43-A9A7-D66345172D18}">
      <dgm:prSet/>
      <dgm:spPr/>
      <dgm:t>
        <a:bodyPr/>
        <a:lstStyle/>
        <a:p>
          <a:endParaRPr lang="en-US"/>
        </a:p>
      </dgm:t>
    </dgm:pt>
    <dgm:pt modelId="{AD278FE7-2673-47B0-95F5-D8C0379779F0}">
      <dgm:prSet custT="1"/>
      <dgm:spPr/>
      <dgm:t>
        <a:bodyPr/>
        <a:lstStyle/>
        <a:p>
          <a:r>
            <a:rPr lang="en-US" sz="1600" dirty="0"/>
            <a:t>Welfare </a:t>
          </a:r>
        </a:p>
        <a:p>
          <a:r>
            <a:rPr lang="en-US" sz="1400" dirty="0"/>
            <a:t>(24 hours)</a:t>
          </a:r>
        </a:p>
      </dgm:t>
    </dgm:pt>
    <dgm:pt modelId="{572376E2-D265-4409-8BB9-071B372C01D1}" type="parTrans" cxnId="{35125554-2411-4CE7-BDBB-9EDF1760B66E}">
      <dgm:prSet/>
      <dgm:spPr/>
      <dgm:t>
        <a:bodyPr/>
        <a:lstStyle/>
        <a:p>
          <a:endParaRPr lang="en-US"/>
        </a:p>
      </dgm:t>
    </dgm:pt>
    <dgm:pt modelId="{21C0146B-9583-4275-B990-B2742A303FDE}" type="sibTrans" cxnId="{35125554-2411-4CE7-BDBB-9EDF1760B66E}">
      <dgm:prSet/>
      <dgm:spPr/>
      <dgm:t>
        <a:bodyPr/>
        <a:lstStyle/>
        <a:p>
          <a:endParaRPr lang="en-US"/>
        </a:p>
      </dgm:t>
    </dgm:pt>
    <dgm:pt modelId="{245EFF57-C3FB-4360-A9B9-C760729A10E6}">
      <dgm:prSet/>
      <dgm:spPr/>
      <dgm:t>
        <a:bodyPr/>
        <a:lstStyle/>
        <a:p>
          <a:r>
            <a:rPr lang="en-US" dirty="0"/>
            <a:t>Inquiries about the health or welfare of individuals in disaster areas, or advisories that all is well.</a:t>
          </a:r>
        </a:p>
      </dgm:t>
    </dgm:pt>
    <dgm:pt modelId="{1451C2D9-444C-49D0-8A17-0968D7BEBF1B}" type="parTrans" cxnId="{C7DDF8B5-71DC-4A4C-A675-B641F7BEA6F9}">
      <dgm:prSet/>
      <dgm:spPr/>
      <dgm:t>
        <a:bodyPr/>
        <a:lstStyle/>
        <a:p>
          <a:endParaRPr lang="en-US"/>
        </a:p>
      </dgm:t>
    </dgm:pt>
    <dgm:pt modelId="{B610BCFB-43A2-4A15-936A-36DFADFDF568}" type="sibTrans" cxnId="{C7DDF8B5-71DC-4A4C-A675-B641F7BEA6F9}">
      <dgm:prSet/>
      <dgm:spPr/>
      <dgm:t>
        <a:bodyPr/>
        <a:lstStyle/>
        <a:p>
          <a:endParaRPr lang="en-US"/>
        </a:p>
      </dgm:t>
    </dgm:pt>
    <dgm:pt modelId="{5C420735-7932-4E03-97BB-144C979EB5FC}">
      <dgm:prSet/>
      <dgm:spPr/>
      <dgm:t>
        <a:bodyPr/>
        <a:lstStyle/>
        <a:p>
          <a:r>
            <a:rPr lang="en-US" b="0"/>
            <a:t>Ensure timely, accurate delivery of personal or unique organizational messages</a:t>
          </a:r>
        </a:p>
      </dgm:t>
    </dgm:pt>
    <dgm:pt modelId="{B6BC60CA-629F-485E-857E-17108FC27CE7}" type="parTrans" cxnId="{DC0C48CF-B231-4B9B-B836-FE5EC3A1620E}">
      <dgm:prSet/>
      <dgm:spPr/>
      <dgm:t>
        <a:bodyPr/>
        <a:lstStyle/>
        <a:p>
          <a:endParaRPr lang="en-US"/>
        </a:p>
      </dgm:t>
    </dgm:pt>
    <dgm:pt modelId="{129EA845-19F5-43A5-8FE6-AEACC3AE964F}" type="sibTrans" cxnId="{DC0C48CF-B231-4B9B-B836-FE5EC3A1620E}">
      <dgm:prSet/>
      <dgm:spPr/>
      <dgm:t>
        <a:bodyPr/>
        <a:lstStyle/>
        <a:p>
          <a:endParaRPr lang="en-US"/>
        </a:p>
      </dgm:t>
    </dgm:pt>
    <dgm:pt modelId="{9198D03C-7E5F-419F-BE54-ADF6542EB012}">
      <dgm:prSet custT="1"/>
      <dgm:spPr/>
      <dgm:t>
        <a:bodyPr/>
        <a:lstStyle/>
        <a:p>
          <a:r>
            <a:rPr lang="en-US" sz="1600" dirty="0"/>
            <a:t>Routine </a:t>
          </a:r>
        </a:p>
        <a:p>
          <a:r>
            <a:rPr lang="en-US" sz="1400" dirty="0"/>
            <a:t>(5 days)</a:t>
          </a:r>
        </a:p>
      </dgm:t>
    </dgm:pt>
    <dgm:pt modelId="{690932DE-C0ED-4E06-890D-E5F1DC88FBEA}" type="parTrans" cxnId="{299B6163-1A5B-4B08-AD27-D46598646DBC}">
      <dgm:prSet/>
      <dgm:spPr/>
      <dgm:t>
        <a:bodyPr/>
        <a:lstStyle/>
        <a:p>
          <a:endParaRPr lang="en-US"/>
        </a:p>
      </dgm:t>
    </dgm:pt>
    <dgm:pt modelId="{90BFB190-C8C3-4EB1-9C22-A17BE0F3DC1D}" type="sibTrans" cxnId="{299B6163-1A5B-4B08-AD27-D46598646DBC}">
      <dgm:prSet/>
      <dgm:spPr/>
      <dgm:t>
        <a:bodyPr/>
        <a:lstStyle/>
        <a:p>
          <a:endParaRPr lang="en-US"/>
        </a:p>
      </dgm:t>
    </dgm:pt>
    <dgm:pt modelId="{E6700511-8D11-4181-8EA3-9B964C4957C6}">
      <dgm:prSet custT="1"/>
      <dgm:spPr/>
      <dgm:t>
        <a:bodyPr/>
        <a:lstStyle/>
        <a:p>
          <a:r>
            <a:rPr lang="en-US" sz="1600" dirty="0"/>
            <a:t>Certified </a:t>
          </a:r>
        </a:p>
        <a:p>
          <a:r>
            <a:rPr lang="en-US" sz="1400" dirty="0"/>
            <a:t>(48 hours</a:t>
          </a:r>
          <a:r>
            <a:rPr lang="en-US" sz="1600" dirty="0"/>
            <a:t>)</a:t>
          </a:r>
        </a:p>
      </dgm:t>
    </dgm:pt>
    <dgm:pt modelId="{4D9A6C1B-FA67-41EC-9B60-5CC825BFE103}" type="parTrans" cxnId="{3748F9DB-0170-46E9-9246-DBAD983B5543}">
      <dgm:prSet/>
      <dgm:spPr/>
      <dgm:t>
        <a:bodyPr/>
        <a:lstStyle/>
        <a:p>
          <a:endParaRPr lang="en-US"/>
        </a:p>
      </dgm:t>
    </dgm:pt>
    <dgm:pt modelId="{80A31981-60B9-464B-B778-7D9FDEC5A433}" type="sibTrans" cxnId="{3748F9DB-0170-46E9-9246-DBAD983B5543}">
      <dgm:prSet/>
      <dgm:spPr/>
      <dgm:t>
        <a:bodyPr/>
        <a:lstStyle/>
        <a:p>
          <a:endParaRPr lang="en-US"/>
        </a:p>
      </dgm:t>
    </dgm:pt>
    <dgm:pt modelId="{508C9A42-759D-4D05-A380-28B78DC92C86}">
      <dgm:prSet/>
      <dgm:spPr/>
      <dgm:t>
        <a:bodyPr/>
        <a:lstStyle/>
        <a:p>
          <a:r>
            <a:rPr lang="en-US"/>
            <a:t>Bulk traffic</a:t>
          </a:r>
        </a:p>
      </dgm:t>
    </dgm:pt>
    <dgm:pt modelId="{9A93C5DE-A957-414E-84DA-6C55B985ADAC}" type="parTrans" cxnId="{F6368536-5170-40DF-8CCD-7C404149C837}">
      <dgm:prSet/>
      <dgm:spPr/>
      <dgm:t>
        <a:bodyPr/>
        <a:lstStyle/>
        <a:p>
          <a:endParaRPr lang="en-US"/>
        </a:p>
      </dgm:t>
    </dgm:pt>
    <dgm:pt modelId="{1C7BA3A5-7E25-4D93-9924-73327F9160DD}" type="sibTrans" cxnId="{F6368536-5170-40DF-8CCD-7C404149C837}">
      <dgm:prSet/>
      <dgm:spPr/>
      <dgm:t>
        <a:bodyPr/>
        <a:lstStyle/>
        <a:p>
          <a:endParaRPr lang="en-US"/>
        </a:p>
      </dgm:t>
    </dgm:pt>
    <dgm:pt modelId="{AD48CDF9-FCDB-407B-A120-D02EE97CA0A6}">
      <dgm:prSet/>
      <dgm:spPr/>
      <dgm:t>
        <a:bodyPr/>
        <a:lstStyle/>
        <a:p>
          <a:r>
            <a:rPr lang="en-US"/>
            <a:t>Most everything else</a:t>
          </a:r>
        </a:p>
      </dgm:t>
    </dgm:pt>
    <dgm:pt modelId="{1F5BD9A0-2732-4702-82CC-0BB349FD25A1}" type="parTrans" cxnId="{898E99A9-C1B3-490B-9EA6-85C2344D328D}">
      <dgm:prSet/>
      <dgm:spPr/>
      <dgm:t>
        <a:bodyPr/>
        <a:lstStyle/>
        <a:p>
          <a:endParaRPr lang="en-US"/>
        </a:p>
      </dgm:t>
    </dgm:pt>
    <dgm:pt modelId="{1320DF4C-9B85-40E5-B977-DF3F566BF093}" type="sibTrans" cxnId="{898E99A9-C1B3-490B-9EA6-85C2344D328D}">
      <dgm:prSet/>
      <dgm:spPr/>
      <dgm:t>
        <a:bodyPr/>
        <a:lstStyle/>
        <a:p>
          <a:endParaRPr lang="en-US"/>
        </a:p>
      </dgm:t>
    </dgm:pt>
    <dgm:pt modelId="{8503D32F-DBA4-3B48-BCD5-FD89937C8BE1}">
      <dgm:prSet/>
      <dgm:spPr/>
      <dgm:t>
        <a:bodyPr/>
        <a:lstStyle/>
        <a:p>
          <a:endParaRPr lang="en-US" dirty="0"/>
        </a:p>
      </dgm:t>
    </dgm:pt>
    <dgm:pt modelId="{5F3978D1-9A7D-8342-80CE-A99B1C2B9F24}" type="parTrans" cxnId="{4B65B37A-BE85-8E4F-B2CC-10A501B18A92}">
      <dgm:prSet/>
      <dgm:spPr/>
      <dgm:t>
        <a:bodyPr/>
        <a:lstStyle/>
        <a:p>
          <a:endParaRPr lang="en-US"/>
        </a:p>
      </dgm:t>
    </dgm:pt>
    <dgm:pt modelId="{F445BB66-6A5A-7F4E-83FB-B85C8ECA6FEE}" type="sibTrans" cxnId="{4B65B37A-BE85-8E4F-B2CC-10A501B18A92}">
      <dgm:prSet/>
      <dgm:spPr/>
      <dgm:t>
        <a:bodyPr/>
        <a:lstStyle/>
        <a:p>
          <a:endParaRPr lang="en-US"/>
        </a:p>
      </dgm:t>
    </dgm:pt>
    <dgm:pt modelId="{0301CF8F-C8A7-4A03-A4D3-E16B8B665673}" type="pres">
      <dgm:prSet presAssocID="{F439537C-5A10-4CAC-AECF-3765700E91E2}" presName="Name0" presStyleCnt="0">
        <dgm:presLayoutVars>
          <dgm:dir/>
          <dgm:animLvl val="lvl"/>
          <dgm:resizeHandles val="exact"/>
        </dgm:presLayoutVars>
      </dgm:prSet>
      <dgm:spPr/>
    </dgm:pt>
    <dgm:pt modelId="{4235E67D-404F-4BE7-93DB-8705D325A612}" type="pres">
      <dgm:prSet presAssocID="{4679F3E2-D932-48A3-9B77-EC2815EC3CA0}" presName="composite" presStyleCnt="0"/>
      <dgm:spPr/>
    </dgm:pt>
    <dgm:pt modelId="{5193CD66-F537-43CF-B6DD-4CE001D1BDCB}" type="pres">
      <dgm:prSet presAssocID="{4679F3E2-D932-48A3-9B77-EC2815EC3CA0}" presName="parTx" presStyleLbl="alignNode1" presStyleIdx="0" presStyleCnt="5">
        <dgm:presLayoutVars>
          <dgm:chMax val="0"/>
          <dgm:chPref val="0"/>
        </dgm:presLayoutVars>
      </dgm:prSet>
      <dgm:spPr/>
    </dgm:pt>
    <dgm:pt modelId="{02617A93-8451-4476-9594-90948B00619B}" type="pres">
      <dgm:prSet presAssocID="{4679F3E2-D932-48A3-9B77-EC2815EC3CA0}" presName="desTx" presStyleLbl="alignAccFollowNode1" presStyleIdx="0" presStyleCnt="5">
        <dgm:presLayoutVars/>
      </dgm:prSet>
      <dgm:spPr/>
    </dgm:pt>
    <dgm:pt modelId="{F84687C3-2021-43A9-BF4C-883D5CEE1B65}" type="pres">
      <dgm:prSet presAssocID="{318B0A60-6D39-4817-A4FA-5676140C9200}" presName="space" presStyleCnt="0"/>
      <dgm:spPr/>
    </dgm:pt>
    <dgm:pt modelId="{972088CC-B612-4A28-B4C6-564D9A89A7FB}" type="pres">
      <dgm:prSet presAssocID="{0E94CC20-7675-4FB7-89C1-1187FC7EFAE8}" presName="composite" presStyleCnt="0"/>
      <dgm:spPr/>
    </dgm:pt>
    <dgm:pt modelId="{1ACCCA74-E8B4-4480-A061-241289958E28}" type="pres">
      <dgm:prSet presAssocID="{0E94CC20-7675-4FB7-89C1-1187FC7EFAE8}" presName="parTx" presStyleLbl="alignNode1" presStyleIdx="1" presStyleCnt="5">
        <dgm:presLayoutVars>
          <dgm:chMax val="0"/>
          <dgm:chPref val="0"/>
        </dgm:presLayoutVars>
      </dgm:prSet>
      <dgm:spPr/>
    </dgm:pt>
    <dgm:pt modelId="{ECEFABED-6E66-415B-8595-1C2C10EB4D56}" type="pres">
      <dgm:prSet presAssocID="{0E94CC20-7675-4FB7-89C1-1187FC7EFAE8}" presName="desTx" presStyleLbl="alignAccFollowNode1" presStyleIdx="1" presStyleCnt="5">
        <dgm:presLayoutVars/>
      </dgm:prSet>
      <dgm:spPr/>
    </dgm:pt>
    <dgm:pt modelId="{4A1CF2B5-99D3-4215-AC77-979594D6CD19}" type="pres">
      <dgm:prSet presAssocID="{7553D616-6132-4842-8317-8898C2420497}" presName="space" presStyleCnt="0"/>
      <dgm:spPr/>
    </dgm:pt>
    <dgm:pt modelId="{EBC0DBA9-FCBD-429D-B25E-DFEDD6ECC038}" type="pres">
      <dgm:prSet presAssocID="{AD278FE7-2673-47B0-95F5-D8C0379779F0}" presName="composite" presStyleCnt="0"/>
      <dgm:spPr/>
    </dgm:pt>
    <dgm:pt modelId="{B32F2478-6146-4A40-8CCF-60A51031CF1C}" type="pres">
      <dgm:prSet presAssocID="{AD278FE7-2673-47B0-95F5-D8C0379779F0}" presName="parTx" presStyleLbl="alignNode1" presStyleIdx="2" presStyleCnt="5">
        <dgm:presLayoutVars>
          <dgm:chMax val="0"/>
          <dgm:chPref val="0"/>
        </dgm:presLayoutVars>
      </dgm:prSet>
      <dgm:spPr/>
    </dgm:pt>
    <dgm:pt modelId="{08160E51-183A-4FBA-A544-2F1AA5EB4DD6}" type="pres">
      <dgm:prSet presAssocID="{AD278FE7-2673-47B0-95F5-D8C0379779F0}" presName="desTx" presStyleLbl="alignAccFollowNode1" presStyleIdx="2" presStyleCnt="5">
        <dgm:presLayoutVars/>
      </dgm:prSet>
      <dgm:spPr/>
    </dgm:pt>
    <dgm:pt modelId="{3FFBDE9A-A9E5-4F11-9C6C-EFD5B05A9D6B}" type="pres">
      <dgm:prSet presAssocID="{21C0146B-9583-4275-B990-B2742A303FDE}" presName="space" presStyleCnt="0"/>
      <dgm:spPr/>
    </dgm:pt>
    <dgm:pt modelId="{F7052BB3-B7B6-41E0-B83E-A0037D3D6AD2}" type="pres">
      <dgm:prSet presAssocID="{E6700511-8D11-4181-8EA3-9B964C4957C6}" presName="composite" presStyleCnt="0"/>
      <dgm:spPr/>
    </dgm:pt>
    <dgm:pt modelId="{5D78305F-30B9-4B05-AB63-E63176582D3D}" type="pres">
      <dgm:prSet presAssocID="{E6700511-8D11-4181-8EA3-9B964C4957C6}" presName="parTx" presStyleLbl="alignNode1" presStyleIdx="3" presStyleCnt="5">
        <dgm:presLayoutVars>
          <dgm:chMax val="0"/>
          <dgm:chPref val="0"/>
        </dgm:presLayoutVars>
      </dgm:prSet>
      <dgm:spPr/>
    </dgm:pt>
    <dgm:pt modelId="{FE45A7A3-7477-4604-89A1-7D3A3BCEF240}" type="pres">
      <dgm:prSet presAssocID="{E6700511-8D11-4181-8EA3-9B964C4957C6}" presName="desTx" presStyleLbl="alignAccFollowNode1" presStyleIdx="3" presStyleCnt="5">
        <dgm:presLayoutVars/>
      </dgm:prSet>
      <dgm:spPr/>
    </dgm:pt>
    <dgm:pt modelId="{0BB82A2D-4276-4732-9DC1-FC86246E3E6F}" type="pres">
      <dgm:prSet presAssocID="{80A31981-60B9-464B-B778-7D9FDEC5A433}" presName="space" presStyleCnt="0"/>
      <dgm:spPr/>
    </dgm:pt>
    <dgm:pt modelId="{0F5CD44C-A934-4E2A-ABF3-027CA6E90E3C}" type="pres">
      <dgm:prSet presAssocID="{9198D03C-7E5F-419F-BE54-ADF6542EB012}" presName="composite" presStyleCnt="0"/>
      <dgm:spPr/>
    </dgm:pt>
    <dgm:pt modelId="{78E482FB-BA3A-4187-A6D4-761AC5A36E36}" type="pres">
      <dgm:prSet presAssocID="{9198D03C-7E5F-419F-BE54-ADF6542EB012}" presName="parTx" presStyleLbl="alignNode1" presStyleIdx="4" presStyleCnt="5">
        <dgm:presLayoutVars>
          <dgm:chMax val="0"/>
          <dgm:chPref val="0"/>
        </dgm:presLayoutVars>
      </dgm:prSet>
      <dgm:spPr/>
    </dgm:pt>
    <dgm:pt modelId="{E39BE7EB-0E48-48CA-A0BC-E38F538E2E62}" type="pres">
      <dgm:prSet presAssocID="{9198D03C-7E5F-419F-BE54-ADF6542EB012}" presName="desTx" presStyleLbl="alignAccFollowNode1" presStyleIdx="4" presStyleCnt="5">
        <dgm:presLayoutVars/>
      </dgm:prSet>
      <dgm:spPr/>
    </dgm:pt>
  </dgm:ptLst>
  <dgm:cxnLst>
    <dgm:cxn modelId="{8ED8E802-BFC6-4D4E-9D40-19990999534B}" type="presOf" srcId="{E6700511-8D11-4181-8EA3-9B964C4957C6}" destId="{5D78305F-30B9-4B05-AB63-E63176582D3D}" srcOrd="0" destOrd="0" presId="urn:microsoft.com/office/officeart/2016/7/layout/ChevronBlockProcess"/>
    <dgm:cxn modelId="{C046C90B-45F5-4BEE-8D72-84319F081F1A}" type="presOf" srcId="{DB7402C2-0C70-4E4A-B7BA-CBC5E33269C7}" destId="{02617A93-8451-4476-9594-90948B00619B}" srcOrd="0" destOrd="1" presId="urn:microsoft.com/office/officeart/2016/7/layout/ChevronBlockProcess"/>
    <dgm:cxn modelId="{5D06BE28-015D-4301-BFD2-D4AE71167A1B}" type="presOf" srcId="{9198D03C-7E5F-419F-BE54-ADF6542EB012}" destId="{78E482FB-BA3A-4187-A6D4-761AC5A36E36}" srcOrd="0" destOrd="0" presId="urn:microsoft.com/office/officeart/2016/7/layout/ChevronBlockProcess"/>
    <dgm:cxn modelId="{E8870C2C-88BD-4EEA-918F-5DE9E92DFB86}" type="presOf" srcId="{F439537C-5A10-4CAC-AECF-3765700E91E2}" destId="{0301CF8F-C8A7-4A03-A4D3-E16B8B665673}" srcOrd="0" destOrd="0" presId="urn:microsoft.com/office/officeart/2016/7/layout/ChevronBlockProcess"/>
    <dgm:cxn modelId="{7709042E-8465-F844-B260-4B815E38D14E}" type="presOf" srcId="{8503D32F-DBA4-3B48-BCD5-FD89937C8BE1}" destId="{02617A93-8451-4476-9594-90948B00619B}" srcOrd="0" destOrd="2" presId="urn:microsoft.com/office/officeart/2016/7/layout/ChevronBlockProcess"/>
    <dgm:cxn modelId="{F6368536-5170-40DF-8CCD-7C404149C837}" srcId="{9198D03C-7E5F-419F-BE54-ADF6542EB012}" destId="{508C9A42-759D-4D05-A380-28B78DC92C86}" srcOrd="0" destOrd="0" parTransId="{9A93C5DE-A957-414E-84DA-6C55B985ADAC}" sibTransId="{1C7BA3A5-7E25-4D93-9924-73327F9160DD}"/>
    <dgm:cxn modelId="{299B6163-1A5B-4B08-AD27-D46598646DBC}" srcId="{F439537C-5A10-4CAC-AECF-3765700E91E2}" destId="{9198D03C-7E5F-419F-BE54-ADF6542EB012}" srcOrd="4" destOrd="0" parTransId="{690932DE-C0ED-4E06-890D-E5F1DC88FBEA}" sibTransId="{90BFB190-C8C3-4EB1-9C22-A17BE0F3DC1D}"/>
    <dgm:cxn modelId="{2D4BEC66-140B-4B43-A9A7-D66345172D18}" srcId="{0E94CC20-7675-4FB7-89C1-1187FC7EFAE8}" destId="{3940D49B-DA29-4BC9-BF03-EF5A29F24407}" srcOrd="1" destOrd="0" parTransId="{25263224-9E85-4478-A337-71EB129E1A9A}" sibTransId="{A168CB4B-E771-42CF-80AB-2779B3440D09}"/>
    <dgm:cxn modelId="{5C070347-9BB5-4155-B443-71969AABF2B1}" type="presOf" srcId="{245EFF57-C3FB-4360-A9B9-C760729A10E6}" destId="{08160E51-183A-4FBA-A544-2F1AA5EB4DD6}" srcOrd="0" destOrd="0" presId="urn:microsoft.com/office/officeart/2016/7/layout/ChevronBlockProcess"/>
    <dgm:cxn modelId="{7A534768-44F1-47C5-B6D5-62B836383F98}" type="presOf" srcId="{4679F3E2-D932-48A3-9B77-EC2815EC3CA0}" destId="{5193CD66-F537-43CF-B6DD-4CE001D1BDCB}" srcOrd="0" destOrd="0" presId="urn:microsoft.com/office/officeart/2016/7/layout/ChevronBlockProcess"/>
    <dgm:cxn modelId="{1D0BA048-C33B-44FF-997F-CA871D139135}" type="presOf" srcId="{AD48CDF9-FCDB-407B-A120-D02EE97CA0A6}" destId="{E39BE7EB-0E48-48CA-A0BC-E38F538E2E62}" srcOrd="0" destOrd="1" presId="urn:microsoft.com/office/officeart/2016/7/layout/ChevronBlockProcess"/>
    <dgm:cxn modelId="{296F4B70-30BA-4918-8D81-89FEDDCF0C30}" type="presOf" srcId="{0E94CC20-7675-4FB7-89C1-1187FC7EFAE8}" destId="{1ACCCA74-E8B4-4480-A061-241289958E28}" srcOrd="0" destOrd="0" presId="urn:microsoft.com/office/officeart/2016/7/layout/ChevronBlockProcess"/>
    <dgm:cxn modelId="{35125554-2411-4CE7-BDBB-9EDF1760B66E}" srcId="{F439537C-5A10-4CAC-AECF-3765700E91E2}" destId="{AD278FE7-2673-47B0-95F5-D8C0379779F0}" srcOrd="2" destOrd="0" parTransId="{572376E2-D265-4409-8BB9-071B372C01D1}" sibTransId="{21C0146B-9583-4275-B990-B2742A303FDE}"/>
    <dgm:cxn modelId="{4B65B37A-BE85-8E4F-B2CC-10A501B18A92}" srcId="{4679F3E2-D932-48A3-9B77-EC2815EC3CA0}" destId="{8503D32F-DBA4-3B48-BCD5-FD89937C8BE1}" srcOrd="2" destOrd="0" parTransId="{5F3978D1-9A7D-8342-80CE-A99B1C2B9F24}" sibTransId="{F445BB66-6A5A-7F4E-83FB-B85C8ECA6FEE}"/>
    <dgm:cxn modelId="{EF36B27D-D458-42C2-881B-BFCB85BF9FAC}" type="presOf" srcId="{51132D77-7EF5-42B3-BF04-004F2399F98D}" destId="{02617A93-8451-4476-9594-90948B00619B}" srcOrd="0" destOrd="0" presId="urn:microsoft.com/office/officeart/2016/7/layout/ChevronBlockProcess"/>
    <dgm:cxn modelId="{3C2C8582-0E52-49E6-B225-364750F80181}" srcId="{4679F3E2-D932-48A3-9B77-EC2815EC3CA0}" destId="{51132D77-7EF5-42B3-BF04-004F2399F98D}" srcOrd="0" destOrd="0" parTransId="{2CBDC0DD-F11B-40C1-8B1E-D9DD8901F7D6}" sibTransId="{A5F86D2B-CF57-4C8E-A5D2-7A0CAE7505AC}"/>
    <dgm:cxn modelId="{8118388D-1443-4165-9664-680CB3A298FD}" srcId="{4679F3E2-D932-48A3-9B77-EC2815EC3CA0}" destId="{DB7402C2-0C70-4E4A-B7BA-CBC5E33269C7}" srcOrd="1" destOrd="0" parTransId="{5D6BFDEB-46D4-45C6-B0DA-ADFB14FEBD30}" sibTransId="{220DB08F-8305-4244-8802-CE7B9EA507B5}"/>
    <dgm:cxn modelId="{7214419A-BDED-4434-A03A-5F86686743EC}" type="presOf" srcId="{3940D49B-DA29-4BC9-BF03-EF5A29F24407}" destId="{ECEFABED-6E66-415B-8595-1C2C10EB4D56}" srcOrd="0" destOrd="1" presId="urn:microsoft.com/office/officeart/2016/7/layout/ChevronBlockProcess"/>
    <dgm:cxn modelId="{52FD749B-7F13-4E08-8271-465A6653B26F}" type="presOf" srcId="{508C9A42-759D-4D05-A380-28B78DC92C86}" destId="{E39BE7EB-0E48-48CA-A0BC-E38F538E2E62}" srcOrd="0" destOrd="0" presId="urn:microsoft.com/office/officeart/2016/7/layout/ChevronBlockProcess"/>
    <dgm:cxn modelId="{AC7EC4A7-0ABA-469A-9CD2-621406DA540A}" srcId="{F439537C-5A10-4CAC-AECF-3765700E91E2}" destId="{0E94CC20-7675-4FB7-89C1-1187FC7EFAE8}" srcOrd="1" destOrd="0" parTransId="{35CF2A5A-AFDC-4B39-9CE6-7F04321F7DC2}" sibTransId="{7553D616-6132-4842-8317-8898C2420497}"/>
    <dgm:cxn modelId="{898E99A9-C1B3-490B-9EA6-85C2344D328D}" srcId="{9198D03C-7E5F-419F-BE54-ADF6542EB012}" destId="{AD48CDF9-FCDB-407B-A120-D02EE97CA0A6}" srcOrd="1" destOrd="0" parTransId="{1F5BD9A0-2732-4702-82CC-0BB349FD25A1}" sibTransId="{1320DF4C-9B85-40E5-B977-DF3F566BF093}"/>
    <dgm:cxn modelId="{CB51E9B1-AA9F-49C1-8CBE-5F4F462A328B}" srcId="{0E94CC20-7675-4FB7-89C1-1187FC7EFAE8}" destId="{257ADCC7-2244-4208-98DE-582D9201C834}" srcOrd="0" destOrd="0" parTransId="{8DCD2CD7-339D-4E85-8CCE-B823BEC46936}" sibTransId="{86F96476-847A-4016-A37F-C801F88CFA3F}"/>
    <dgm:cxn modelId="{C7DDF8B5-71DC-4A4C-A675-B641F7BEA6F9}" srcId="{AD278FE7-2673-47B0-95F5-D8C0379779F0}" destId="{245EFF57-C3FB-4360-A9B9-C760729A10E6}" srcOrd="0" destOrd="0" parTransId="{1451C2D9-444C-49D0-8A17-0968D7BEBF1B}" sibTransId="{B610BCFB-43A2-4A15-936A-36DFADFDF568}"/>
    <dgm:cxn modelId="{DC0C48CF-B231-4B9B-B836-FE5EC3A1620E}" srcId="{E6700511-8D11-4181-8EA3-9B964C4957C6}" destId="{5C420735-7932-4E03-97BB-144C979EB5FC}" srcOrd="0" destOrd="0" parTransId="{B6BC60CA-629F-485E-857E-17108FC27CE7}" sibTransId="{129EA845-19F5-43A5-8FE6-AEACC3AE964F}"/>
    <dgm:cxn modelId="{5AB695D2-BB32-40D3-815D-15951BDCE266}" type="presOf" srcId="{AD278FE7-2673-47B0-95F5-D8C0379779F0}" destId="{B32F2478-6146-4A40-8CCF-60A51031CF1C}" srcOrd="0" destOrd="0" presId="urn:microsoft.com/office/officeart/2016/7/layout/ChevronBlockProcess"/>
    <dgm:cxn modelId="{3748F9DB-0170-46E9-9246-DBAD983B5543}" srcId="{F439537C-5A10-4CAC-AECF-3765700E91E2}" destId="{E6700511-8D11-4181-8EA3-9B964C4957C6}" srcOrd="3" destOrd="0" parTransId="{4D9A6C1B-FA67-41EC-9B60-5CC825BFE103}" sibTransId="{80A31981-60B9-464B-B778-7D9FDEC5A433}"/>
    <dgm:cxn modelId="{082058DF-AEE4-4FC9-B313-0D86ECFFA170}" type="presOf" srcId="{5C420735-7932-4E03-97BB-144C979EB5FC}" destId="{FE45A7A3-7477-4604-89A1-7D3A3BCEF240}" srcOrd="0" destOrd="0" presId="urn:microsoft.com/office/officeart/2016/7/layout/ChevronBlockProcess"/>
    <dgm:cxn modelId="{77B6FDE6-6711-4B6D-9357-8BE990AB691B}" type="presOf" srcId="{257ADCC7-2244-4208-98DE-582D9201C834}" destId="{ECEFABED-6E66-415B-8595-1C2C10EB4D56}" srcOrd="0" destOrd="0" presId="urn:microsoft.com/office/officeart/2016/7/layout/ChevronBlockProcess"/>
    <dgm:cxn modelId="{823CCBF6-C0FF-4A9D-AE96-9039E4D73677}" srcId="{F439537C-5A10-4CAC-AECF-3765700E91E2}" destId="{4679F3E2-D932-48A3-9B77-EC2815EC3CA0}" srcOrd="0" destOrd="0" parTransId="{A699DD1C-8363-4B7E-B750-4F703A1DD327}" sibTransId="{318B0A60-6D39-4817-A4FA-5676140C9200}"/>
    <dgm:cxn modelId="{1360E665-79F4-4CB9-B556-6F5CF4E5B527}" type="presParOf" srcId="{0301CF8F-C8A7-4A03-A4D3-E16B8B665673}" destId="{4235E67D-404F-4BE7-93DB-8705D325A612}" srcOrd="0" destOrd="0" presId="urn:microsoft.com/office/officeart/2016/7/layout/ChevronBlockProcess"/>
    <dgm:cxn modelId="{45635DCD-00FB-42CE-8E13-0EF8A7B5AE3F}" type="presParOf" srcId="{4235E67D-404F-4BE7-93DB-8705D325A612}" destId="{5193CD66-F537-43CF-B6DD-4CE001D1BDCB}" srcOrd="0" destOrd="0" presId="urn:microsoft.com/office/officeart/2016/7/layout/ChevronBlockProcess"/>
    <dgm:cxn modelId="{4E88E4CD-58BB-44CE-B02A-BDA690FB18A2}" type="presParOf" srcId="{4235E67D-404F-4BE7-93DB-8705D325A612}" destId="{02617A93-8451-4476-9594-90948B00619B}" srcOrd="1" destOrd="0" presId="urn:microsoft.com/office/officeart/2016/7/layout/ChevronBlockProcess"/>
    <dgm:cxn modelId="{64769320-ACA9-4E75-8433-1954F4E8E612}" type="presParOf" srcId="{0301CF8F-C8A7-4A03-A4D3-E16B8B665673}" destId="{F84687C3-2021-43A9-BF4C-883D5CEE1B65}" srcOrd="1" destOrd="0" presId="urn:microsoft.com/office/officeart/2016/7/layout/ChevronBlockProcess"/>
    <dgm:cxn modelId="{1B56E25F-BCBF-4131-8993-78E86E820DBF}" type="presParOf" srcId="{0301CF8F-C8A7-4A03-A4D3-E16B8B665673}" destId="{972088CC-B612-4A28-B4C6-564D9A89A7FB}" srcOrd="2" destOrd="0" presId="urn:microsoft.com/office/officeart/2016/7/layout/ChevronBlockProcess"/>
    <dgm:cxn modelId="{A85F3FDB-FF98-4009-A152-4E010A7A404B}" type="presParOf" srcId="{972088CC-B612-4A28-B4C6-564D9A89A7FB}" destId="{1ACCCA74-E8B4-4480-A061-241289958E28}" srcOrd="0" destOrd="0" presId="urn:microsoft.com/office/officeart/2016/7/layout/ChevronBlockProcess"/>
    <dgm:cxn modelId="{08D44D0B-C7BB-42CD-BA64-4FF933238D0D}" type="presParOf" srcId="{972088CC-B612-4A28-B4C6-564D9A89A7FB}" destId="{ECEFABED-6E66-415B-8595-1C2C10EB4D56}" srcOrd="1" destOrd="0" presId="urn:microsoft.com/office/officeart/2016/7/layout/ChevronBlockProcess"/>
    <dgm:cxn modelId="{8366BD76-DB03-43C3-A682-70AA0A97B931}" type="presParOf" srcId="{0301CF8F-C8A7-4A03-A4D3-E16B8B665673}" destId="{4A1CF2B5-99D3-4215-AC77-979594D6CD19}" srcOrd="3" destOrd="0" presId="urn:microsoft.com/office/officeart/2016/7/layout/ChevronBlockProcess"/>
    <dgm:cxn modelId="{6C4C5F93-0CB5-491E-B931-69D55FAA1821}" type="presParOf" srcId="{0301CF8F-C8A7-4A03-A4D3-E16B8B665673}" destId="{EBC0DBA9-FCBD-429D-B25E-DFEDD6ECC038}" srcOrd="4" destOrd="0" presId="urn:microsoft.com/office/officeart/2016/7/layout/ChevronBlockProcess"/>
    <dgm:cxn modelId="{32C64A03-B086-43BD-8930-EEBB2A6409BC}" type="presParOf" srcId="{EBC0DBA9-FCBD-429D-B25E-DFEDD6ECC038}" destId="{B32F2478-6146-4A40-8CCF-60A51031CF1C}" srcOrd="0" destOrd="0" presId="urn:microsoft.com/office/officeart/2016/7/layout/ChevronBlockProcess"/>
    <dgm:cxn modelId="{E2671EB8-DDD5-48E4-825C-3130D16E7E48}" type="presParOf" srcId="{EBC0DBA9-FCBD-429D-B25E-DFEDD6ECC038}" destId="{08160E51-183A-4FBA-A544-2F1AA5EB4DD6}" srcOrd="1" destOrd="0" presId="urn:microsoft.com/office/officeart/2016/7/layout/ChevronBlockProcess"/>
    <dgm:cxn modelId="{3F82E376-7EFB-461E-8864-DA32714231E8}" type="presParOf" srcId="{0301CF8F-C8A7-4A03-A4D3-E16B8B665673}" destId="{3FFBDE9A-A9E5-4F11-9C6C-EFD5B05A9D6B}" srcOrd="5" destOrd="0" presId="urn:microsoft.com/office/officeart/2016/7/layout/ChevronBlockProcess"/>
    <dgm:cxn modelId="{7892B67A-81DB-43C5-B3F8-6A7FB0D7A985}" type="presParOf" srcId="{0301CF8F-C8A7-4A03-A4D3-E16B8B665673}" destId="{F7052BB3-B7B6-41E0-B83E-A0037D3D6AD2}" srcOrd="6" destOrd="0" presId="urn:microsoft.com/office/officeart/2016/7/layout/ChevronBlockProcess"/>
    <dgm:cxn modelId="{1888817A-AFB0-4BC7-9426-6E21744489E8}" type="presParOf" srcId="{F7052BB3-B7B6-41E0-B83E-A0037D3D6AD2}" destId="{5D78305F-30B9-4B05-AB63-E63176582D3D}" srcOrd="0" destOrd="0" presId="urn:microsoft.com/office/officeart/2016/7/layout/ChevronBlockProcess"/>
    <dgm:cxn modelId="{4E4C005A-FA88-4C9D-A1C9-8DD014A07FAA}" type="presParOf" srcId="{F7052BB3-B7B6-41E0-B83E-A0037D3D6AD2}" destId="{FE45A7A3-7477-4604-89A1-7D3A3BCEF240}" srcOrd="1" destOrd="0" presId="urn:microsoft.com/office/officeart/2016/7/layout/ChevronBlockProcess"/>
    <dgm:cxn modelId="{6D43DC49-4053-4FAA-A9D3-26A04917A3E5}" type="presParOf" srcId="{0301CF8F-C8A7-4A03-A4D3-E16B8B665673}" destId="{0BB82A2D-4276-4732-9DC1-FC86246E3E6F}" srcOrd="7" destOrd="0" presId="urn:microsoft.com/office/officeart/2016/7/layout/ChevronBlockProcess"/>
    <dgm:cxn modelId="{1F1CC38A-F608-4FB9-810F-4545B867646A}" type="presParOf" srcId="{0301CF8F-C8A7-4A03-A4D3-E16B8B665673}" destId="{0F5CD44C-A934-4E2A-ABF3-027CA6E90E3C}" srcOrd="8" destOrd="0" presId="urn:microsoft.com/office/officeart/2016/7/layout/ChevronBlockProcess"/>
    <dgm:cxn modelId="{C6261815-51E0-42AD-811A-3CC7980A7311}" type="presParOf" srcId="{0F5CD44C-A934-4E2A-ABF3-027CA6E90E3C}" destId="{78E482FB-BA3A-4187-A6D4-761AC5A36E36}" srcOrd="0" destOrd="0" presId="urn:microsoft.com/office/officeart/2016/7/layout/ChevronBlockProcess"/>
    <dgm:cxn modelId="{A51BA0DF-5C5C-4713-91A6-00A3635A38EB}" type="presParOf" srcId="{0F5CD44C-A934-4E2A-ABF3-027CA6E90E3C}" destId="{E39BE7EB-0E48-48CA-A0BC-E38F538E2E62}" srcOrd="1" destOrd="0" presId="urn:microsoft.com/office/officeart/2016/7/layout/ChevronBlock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14F4D2-9B83-495E-B9B6-EF4FEED0C2A0}" type="doc">
      <dgm:prSet loTypeId="urn:microsoft.com/office/officeart/2018/2/layout/IconCircleList" loCatId="icon" qsTypeId="urn:microsoft.com/office/officeart/2005/8/quickstyle/simple1#51" qsCatId="simple" csTypeId="urn:microsoft.com/office/officeart/2005/8/colors/accent2_2#24" csCatId="accent2" phldr="1"/>
      <dgm:spPr/>
      <dgm:t>
        <a:bodyPr/>
        <a:lstStyle/>
        <a:p>
          <a:endParaRPr lang="en-US"/>
        </a:p>
      </dgm:t>
    </dgm:pt>
    <dgm:pt modelId="{C85F6970-EB77-8346-83D0-E547FF832175}">
      <dgm:prSet phldrT="[Text]"/>
      <dgm:spPr/>
      <dgm:t>
        <a:bodyPr/>
        <a:lstStyle/>
        <a:p>
          <a:pPr>
            <a:lnSpc>
              <a:spcPct val="100000"/>
            </a:lnSpc>
          </a:pPr>
          <a:r>
            <a:rPr lang="en-US" baseline="0" dirty="0">
              <a:solidFill>
                <a:schemeClr val="bg1"/>
              </a:solidFill>
            </a:rPr>
            <a:t>Radiogram web portal for public use</a:t>
          </a:r>
        </a:p>
      </dgm:t>
    </dgm:pt>
    <dgm:pt modelId="{D27D0BB3-EE2E-B148-A021-D382FBD27703}" type="parTrans" cxnId="{785893B1-88B6-D846-A6CF-76CB1C070DE0}">
      <dgm:prSet/>
      <dgm:spPr/>
      <dgm:t>
        <a:bodyPr/>
        <a:lstStyle/>
        <a:p>
          <a:endParaRPr lang="en-US"/>
        </a:p>
      </dgm:t>
    </dgm:pt>
    <dgm:pt modelId="{0EE89D7A-28D0-DD44-909A-37D8242212C5}" type="sibTrans" cxnId="{785893B1-88B6-D846-A6CF-76CB1C070DE0}">
      <dgm:prSet/>
      <dgm:spPr/>
      <dgm:t>
        <a:bodyPr/>
        <a:lstStyle/>
        <a:p>
          <a:pPr>
            <a:lnSpc>
              <a:spcPct val="100000"/>
            </a:lnSpc>
          </a:pPr>
          <a:endParaRPr lang="en-US"/>
        </a:p>
      </dgm:t>
    </dgm:pt>
    <dgm:pt modelId="{BD53AFC3-09A1-D84F-8285-70957B7B5AAC}">
      <dgm:prSet phldrT="[Text]"/>
      <dgm:spPr/>
      <dgm:t>
        <a:bodyPr/>
        <a:lstStyle/>
        <a:p>
          <a:pPr>
            <a:lnSpc>
              <a:spcPct val="100000"/>
            </a:lnSpc>
          </a:pPr>
          <a:r>
            <a:rPr lang="en-US" baseline="0" dirty="0">
              <a:solidFill>
                <a:schemeClr val="bg1"/>
              </a:solidFill>
            </a:rPr>
            <a:t>QTC: Online radiogram traffic management tool</a:t>
          </a:r>
        </a:p>
      </dgm:t>
    </dgm:pt>
    <dgm:pt modelId="{C07DBFAA-EA76-2741-AE48-F3FD6748220C}" type="parTrans" cxnId="{817C9140-9C8F-0D44-9F5A-2BD6E6E9F80C}">
      <dgm:prSet/>
      <dgm:spPr/>
      <dgm:t>
        <a:bodyPr/>
        <a:lstStyle/>
        <a:p>
          <a:endParaRPr lang="en-US"/>
        </a:p>
      </dgm:t>
    </dgm:pt>
    <dgm:pt modelId="{92E19396-4A6A-5643-AE63-B4F707310CB0}" type="sibTrans" cxnId="{817C9140-9C8F-0D44-9F5A-2BD6E6E9F80C}">
      <dgm:prSet/>
      <dgm:spPr/>
      <dgm:t>
        <a:bodyPr/>
        <a:lstStyle/>
        <a:p>
          <a:pPr>
            <a:lnSpc>
              <a:spcPct val="100000"/>
            </a:lnSpc>
          </a:pPr>
          <a:endParaRPr lang="en-US"/>
        </a:p>
      </dgm:t>
    </dgm:pt>
    <dgm:pt modelId="{CF1DA42F-CC93-EE4B-BF5F-AA47761013FC}">
      <dgm:prSet phldrT="[Text]"/>
      <dgm:spPr/>
      <dgm:t>
        <a:bodyPr/>
        <a:lstStyle/>
        <a:p>
          <a:pPr>
            <a:lnSpc>
              <a:spcPct val="100000"/>
            </a:lnSpc>
          </a:pPr>
          <a:r>
            <a:rPr lang="en-US" baseline="0" dirty="0">
              <a:solidFill>
                <a:schemeClr val="bg1"/>
              </a:solidFill>
            </a:rPr>
            <a:t>ARRL-RRI MOU: coordination &amp; designated responsibilities</a:t>
          </a:r>
        </a:p>
      </dgm:t>
    </dgm:pt>
    <dgm:pt modelId="{B9530F91-504F-8E4C-B517-B72F5BB6DBCA}" type="parTrans" cxnId="{A6B6A3D8-C8F9-D44D-9CEE-3346C3424C8C}">
      <dgm:prSet/>
      <dgm:spPr/>
      <dgm:t>
        <a:bodyPr/>
        <a:lstStyle/>
        <a:p>
          <a:endParaRPr lang="en-US"/>
        </a:p>
      </dgm:t>
    </dgm:pt>
    <dgm:pt modelId="{42D475F5-57CB-B843-AAED-6CAE6A8115AF}" type="sibTrans" cxnId="{A6B6A3D8-C8F9-D44D-9CEE-3346C3424C8C}">
      <dgm:prSet/>
      <dgm:spPr/>
      <dgm:t>
        <a:bodyPr/>
        <a:lstStyle/>
        <a:p>
          <a:pPr>
            <a:lnSpc>
              <a:spcPct val="100000"/>
            </a:lnSpc>
          </a:pPr>
          <a:endParaRPr lang="en-US"/>
        </a:p>
      </dgm:t>
    </dgm:pt>
    <dgm:pt modelId="{F11D0A4A-4F8F-554F-A303-731CC299E4F3}">
      <dgm:prSet phldrT="[Text]"/>
      <dgm:spPr/>
      <dgm:t>
        <a:bodyPr/>
        <a:lstStyle/>
        <a:p>
          <a:pPr>
            <a:lnSpc>
              <a:spcPct val="100000"/>
            </a:lnSpc>
          </a:pPr>
          <a:r>
            <a:rPr lang="en-US" baseline="0" dirty="0">
              <a:solidFill>
                <a:schemeClr val="bg1"/>
              </a:solidFill>
            </a:rPr>
            <a:t>New "Certified" precedence category</a:t>
          </a:r>
        </a:p>
      </dgm:t>
    </dgm:pt>
    <dgm:pt modelId="{8D815F61-E890-4C4B-8393-F41BEC5A4666}" type="parTrans" cxnId="{8C52CD1D-9016-E148-8A2C-1B4008835AFE}">
      <dgm:prSet/>
      <dgm:spPr/>
      <dgm:t>
        <a:bodyPr/>
        <a:lstStyle/>
        <a:p>
          <a:endParaRPr lang="en-US"/>
        </a:p>
      </dgm:t>
    </dgm:pt>
    <dgm:pt modelId="{72BD79AF-13EA-E541-9FF0-C7595DEF2AEB}" type="sibTrans" cxnId="{8C52CD1D-9016-E148-8A2C-1B4008835AFE}">
      <dgm:prSet/>
      <dgm:spPr/>
      <dgm:t>
        <a:bodyPr/>
        <a:lstStyle/>
        <a:p>
          <a:pPr>
            <a:lnSpc>
              <a:spcPct val="100000"/>
            </a:lnSpc>
          </a:pPr>
          <a:endParaRPr lang="en-US"/>
        </a:p>
      </dgm:t>
    </dgm:pt>
    <dgm:pt modelId="{59D20419-BA2A-CC46-9462-10D5D2C7A7C1}">
      <dgm:prSet phldrT="[Text]"/>
      <dgm:spPr/>
      <dgm:t>
        <a:bodyPr/>
        <a:lstStyle/>
        <a:p>
          <a:pPr>
            <a:lnSpc>
              <a:spcPct val="100000"/>
            </a:lnSpc>
          </a:pPr>
          <a:r>
            <a:rPr lang="en-US" baseline="0" dirty="0">
              <a:solidFill>
                <a:schemeClr val="bg1"/>
              </a:solidFill>
            </a:rPr>
            <a:t>Monthly NTS newsletter</a:t>
          </a:r>
          <a:endParaRPr lang="en-US" dirty="0">
            <a:highlight>
              <a:srgbClr val="00FFFF"/>
            </a:highlight>
          </a:endParaRPr>
        </a:p>
      </dgm:t>
    </dgm:pt>
    <dgm:pt modelId="{EC39A707-A781-D941-B9BD-BA7003D195B6}" type="parTrans" cxnId="{153D7B38-E5DE-BA4C-93BC-67F84831FF8D}">
      <dgm:prSet/>
      <dgm:spPr/>
      <dgm:t>
        <a:bodyPr/>
        <a:lstStyle/>
        <a:p>
          <a:endParaRPr lang="en-US"/>
        </a:p>
      </dgm:t>
    </dgm:pt>
    <dgm:pt modelId="{BB72F280-DF0C-2A42-BE08-AEF5DFE97967}" type="sibTrans" cxnId="{153D7B38-E5DE-BA4C-93BC-67F84831FF8D}">
      <dgm:prSet/>
      <dgm:spPr/>
      <dgm:t>
        <a:bodyPr/>
        <a:lstStyle/>
        <a:p>
          <a:endParaRPr lang="en-US"/>
        </a:p>
      </dgm:t>
    </dgm:pt>
    <dgm:pt modelId="{0D984FCE-7EA1-4249-B14B-5BBF9E41EC2C}">
      <dgm:prSet phldrT="[Text]"/>
      <dgm:spPr/>
      <dgm:t>
        <a:bodyPr/>
        <a:lstStyle/>
        <a:p>
          <a:pPr>
            <a:lnSpc>
              <a:spcPct val="100000"/>
            </a:lnSpc>
          </a:pPr>
          <a:r>
            <a:rPr lang="en-US" baseline="0">
              <a:solidFill>
                <a:schemeClr val="bg1"/>
              </a:solidFill>
            </a:rPr>
            <a:t>Relay and delivery standards, system testing</a:t>
          </a:r>
        </a:p>
      </dgm:t>
    </dgm:pt>
    <dgm:pt modelId="{51EC6950-4696-C040-9FAD-F6D3E45AFE91}" type="parTrans" cxnId="{FDC0C630-6257-724A-A304-9BC006E18DE9}">
      <dgm:prSet/>
      <dgm:spPr/>
      <dgm:t>
        <a:bodyPr/>
        <a:lstStyle/>
        <a:p>
          <a:endParaRPr lang="en-US"/>
        </a:p>
      </dgm:t>
    </dgm:pt>
    <dgm:pt modelId="{63A8E7D8-F1FB-CF4E-BCC9-E4B1F3CB9F8C}" type="sibTrans" cxnId="{FDC0C630-6257-724A-A304-9BC006E18DE9}">
      <dgm:prSet/>
      <dgm:spPr/>
      <dgm:t>
        <a:bodyPr/>
        <a:lstStyle/>
        <a:p>
          <a:pPr>
            <a:lnSpc>
              <a:spcPct val="100000"/>
            </a:lnSpc>
          </a:pPr>
          <a:endParaRPr lang="en-US"/>
        </a:p>
      </dgm:t>
    </dgm:pt>
    <dgm:pt modelId="{969E6C04-F870-4846-97E8-43AE04ED48F4}" type="pres">
      <dgm:prSet presAssocID="{A414F4D2-9B83-495E-B9B6-EF4FEED0C2A0}" presName="root" presStyleCnt="0">
        <dgm:presLayoutVars>
          <dgm:dir/>
          <dgm:resizeHandles val="exact"/>
        </dgm:presLayoutVars>
      </dgm:prSet>
      <dgm:spPr/>
    </dgm:pt>
    <dgm:pt modelId="{E41826E6-8B40-4B52-A207-E9AE76F82BD8}" type="pres">
      <dgm:prSet presAssocID="{A414F4D2-9B83-495E-B9B6-EF4FEED0C2A0}" presName="container" presStyleCnt="0">
        <dgm:presLayoutVars>
          <dgm:dir/>
          <dgm:resizeHandles val="exact"/>
        </dgm:presLayoutVars>
      </dgm:prSet>
      <dgm:spPr/>
    </dgm:pt>
    <dgm:pt modelId="{2A9350F0-964B-4E9E-ADF5-373AE0FC4C1F}" type="pres">
      <dgm:prSet presAssocID="{CF1DA42F-CC93-EE4B-BF5F-AA47761013FC}" presName="compNode" presStyleCnt="0"/>
      <dgm:spPr/>
    </dgm:pt>
    <dgm:pt modelId="{F16F5C12-4E28-422D-BEC5-D21E841C1214}" type="pres">
      <dgm:prSet presAssocID="{CF1DA42F-CC93-EE4B-BF5F-AA47761013FC}" presName="iconBgRect" presStyleLbl="bgShp" presStyleIdx="0" presStyleCnt="6"/>
      <dgm:spPr/>
    </dgm:pt>
    <dgm:pt modelId="{CBABE664-D196-4BC8-96F8-C0FB4BC295C3}" type="pres">
      <dgm:prSet presAssocID="{CF1DA42F-CC93-EE4B-BF5F-AA47761013FC}"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itor"/>
        </a:ext>
      </dgm:extLst>
    </dgm:pt>
    <dgm:pt modelId="{BE86A33C-3B9B-4461-859B-F79BED6D83D6}" type="pres">
      <dgm:prSet presAssocID="{CF1DA42F-CC93-EE4B-BF5F-AA47761013FC}" presName="spaceRect" presStyleCnt="0"/>
      <dgm:spPr/>
    </dgm:pt>
    <dgm:pt modelId="{F93D3F25-7DA2-4C4A-8562-31AECD6BB958}" type="pres">
      <dgm:prSet presAssocID="{CF1DA42F-CC93-EE4B-BF5F-AA47761013FC}" presName="textRect" presStyleLbl="revTx" presStyleIdx="0" presStyleCnt="6">
        <dgm:presLayoutVars>
          <dgm:chMax val="1"/>
          <dgm:chPref val="1"/>
        </dgm:presLayoutVars>
      </dgm:prSet>
      <dgm:spPr/>
    </dgm:pt>
    <dgm:pt modelId="{89F97CED-B35B-407D-9CF7-A39869B95BD7}" type="pres">
      <dgm:prSet presAssocID="{42D475F5-57CB-B843-AAED-6CAE6A8115AF}" presName="sibTrans" presStyleLbl="sibTrans2D1" presStyleIdx="0" presStyleCnt="0"/>
      <dgm:spPr/>
    </dgm:pt>
    <dgm:pt modelId="{E8DF995B-0CDB-43BA-9959-604AB3ECC6CF}" type="pres">
      <dgm:prSet presAssocID="{C85F6970-EB77-8346-83D0-E547FF832175}" presName="compNode" presStyleCnt="0"/>
      <dgm:spPr/>
    </dgm:pt>
    <dgm:pt modelId="{63E92B96-D371-4698-8DBD-1D6B928A1A37}" type="pres">
      <dgm:prSet presAssocID="{C85F6970-EB77-8346-83D0-E547FF832175}" presName="iconBgRect" presStyleLbl="bgShp" presStyleIdx="1" presStyleCnt="6"/>
      <dgm:spPr/>
    </dgm:pt>
    <dgm:pt modelId="{BAA75DE2-529C-4C8F-9E0D-A5A5293C99AA}" type="pres">
      <dgm:prSet presAssocID="{C85F6970-EB77-8346-83D0-E547FF83217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ools"/>
        </a:ext>
      </dgm:extLst>
    </dgm:pt>
    <dgm:pt modelId="{C77648CB-B0B0-4A18-BD15-D376D79CB4E0}" type="pres">
      <dgm:prSet presAssocID="{C85F6970-EB77-8346-83D0-E547FF832175}" presName="spaceRect" presStyleCnt="0"/>
      <dgm:spPr/>
    </dgm:pt>
    <dgm:pt modelId="{49780E5C-FDB5-4840-940C-D6673CF5EE45}" type="pres">
      <dgm:prSet presAssocID="{C85F6970-EB77-8346-83D0-E547FF832175}" presName="textRect" presStyleLbl="revTx" presStyleIdx="1" presStyleCnt="6">
        <dgm:presLayoutVars>
          <dgm:chMax val="1"/>
          <dgm:chPref val="1"/>
        </dgm:presLayoutVars>
      </dgm:prSet>
      <dgm:spPr/>
    </dgm:pt>
    <dgm:pt modelId="{1B5B0DEC-5197-47FE-8013-DC55E3F47430}" type="pres">
      <dgm:prSet presAssocID="{0EE89D7A-28D0-DD44-909A-37D8242212C5}" presName="sibTrans" presStyleLbl="sibTrans2D1" presStyleIdx="0" presStyleCnt="0"/>
      <dgm:spPr/>
    </dgm:pt>
    <dgm:pt modelId="{72952703-D31F-4D99-AF1A-89251B34E6F5}" type="pres">
      <dgm:prSet presAssocID="{F11D0A4A-4F8F-554F-A303-731CC299E4F3}" presName="compNode" presStyleCnt="0"/>
      <dgm:spPr/>
    </dgm:pt>
    <dgm:pt modelId="{24D0E920-DFB0-4B3F-B4E4-B1C9DC3F457C}" type="pres">
      <dgm:prSet presAssocID="{F11D0A4A-4F8F-554F-A303-731CC299E4F3}" presName="iconBgRect" presStyleLbl="bgShp" presStyleIdx="2" presStyleCnt="6"/>
      <dgm:spPr/>
    </dgm:pt>
    <dgm:pt modelId="{A90DDBB8-68B5-4F1A-A243-FABDD1A492F4}" type="pres">
      <dgm:prSet presAssocID="{F11D0A4A-4F8F-554F-A303-731CC299E4F3}"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ers"/>
        </a:ext>
      </dgm:extLst>
    </dgm:pt>
    <dgm:pt modelId="{54D8299A-0124-4D23-BB60-4E00DAF9D476}" type="pres">
      <dgm:prSet presAssocID="{F11D0A4A-4F8F-554F-A303-731CC299E4F3}" presName="spaceRect" presStyleCnt="0"/>
      <dgm:spPr/>
    </dgm:pt>
    <dgm:pt modelId="{B110A8BA-A4CD-4171-841F-8AAF57698F1D}" type="pres">
      <dgm:prSet presAssocID="{F11D0A4A-4F8F-554F-A303-731CC299E4F3}" presName="textRect" presStyleLbl="revTx" presStyleIdx="2" presStyleCnt="6">
        <dgm:presLayoutVars>
          <dgm:chMax val="1"/>
          <dgm:chPref val="1"/>
        </dgm:presLayoutVars>
      </dgm:prSet>
      <dgm:spPr/>
    </dgm:pt>
    <dgm:pt modelId="{34F69345-DA2B-4D9B-9067-944469611063}" type="pres">
      <dgm:prSet presAssocID="{72BD79AF-13EA-E541-9FF0-C7595DEF2AEB}" presName="sibTrans" presStyleLbl="sibTrans2D1" presStyleIdx="0" presStyleCnt="0"/>
      <dgm:spPr/>
    </dgm:pt>
    <dgm:pt modelId="{9F758C2C-66BB-4126-9B4E-7DA07F5C30D6}" type="pres">
      <dgm:prSet presAssocID="{BD53AFC3-09A1-D84F-8285-70957B7B5AAC}" presName="compNode" presStyleCnt="0"/>
      <dgm:spPr/>
    </dgm:pt>
    <dgm:pt modelId="{4944CFD4-A51D-4A5D-91EF-FB13238E6279}" type="pres">
      <dgm:prSet presAssocID="{BD53AFC3-09A1-D84F-8285-70957B7B5AAC}" presName="iconBgRect" presStyleLbl="bgShp" presStyleIdx="3" presStyleCnt="6"/>
      <dgm:spPr/>
    </dgm:pt>
    <dgm:pt modelId="{8F1B72C9-B894-4831-9749-A2FCEAEDB278}" type="pres">
      <dgm:prSet presAssocID="{BD53AFC3-09A1-D84F-8285-70957B7B5AA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ck"/>
        </a:ext>
      </dgm:extLst>
    </dgm:pt>
    <dgm:pt modelId="{5BAA7673-C1A7-440B-BD03-74655359240F}" type="pres">
      <dgm:prSet presAssocID="{BD53AFC3-09A1-D84F-8285-70957B7B5AAC}" presName="spaceRect" presStyleCnt="0"/>
      <dgm:spPr/>
    </dgm:pt>
    <dgm:pt modelId="{5C7ED144-4E95-4C8B-AB8D-B194C4D50CBA}" type="pres">
      <dgm:prSet presAssocID="{BD53AFC3-09A1-D84F-8285-70957B7B5AAC}" presName="textRect" presStyleLbl="revTx" presStyleIdx="3" presStyleCnt="6">
        <dgm:presLayoutVars>
          <dgm:chMax val="1"/>
          <dgm:chPref val="1"/>
        </dgm:presLayoutVars>
      </dgm:prSet>
      <dgm:spPr/>
    </dgm:pt>
    <dgm:pt modelId="{1932D48E-F8F7-4B22-8698-F82471C4890A}" type="pres">
      <dgm:prSet presAssocID="{92E19396-4A6A-5643-AE63-B4F707310CB0}" presName="sibTrans" presStyleLbl="sibTrans2D1" presStyleIdx="0" presStyleCnt="0"/>
      <dgm:spPr/>
    </dgm:pt>
    <dgm:pt modelId="{6F492BBF-5ABC-4550-929F-1B81A8484CDC}" type="pres">
      <dgm:prSet presAssocID="{0D984FCE-7EA1-4249-B14B-5BBF9E41EC2C}" presName="compNode" presStyleCnt="0"/>
      <dgm:spPr/>
    </dgm:pt>
    <dgm:pt modelId="{620F33C4-10C7-420D-9156-2479FEAE7A39}" type="pres">
      <dgm:prSet presAssocID="{0D984FCE-7EA1-4249-B14B-5BBF9E41EC2C}" presName="iconBgRect" presStyleLbl="bgShp" presStyleIdx="4" presStyleCnt="6"/>
      <dgm:spPr/>
    </dgm:pt>
    <dgm:pt modelId="{8AD76760-D118-4CD7-AEF5-47033CC65287}" type="pres">
      <dgm:prSet presAssocID="{0D984FCE-7EA1-4249-B14B-5BBF9E41EC2C}"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Email"/>
        </a:ext>
      </dgm:extLst>
    </dgm:pt>
    <dgm:pt modelId="{1D946617-ACCC-4501-A572-CFB299CCCC00}" type="pres">
      <dgm:prSet presAssocID="{0D984FCE-7EA1-4249-B14B-5BBF9E41EC2C}" presName="spaceRect" presStyleCnt="0"/>
      <dgm:spPr/>
    </dgm:pt>
    <dgm:pt modelId="{3E267045-E43C-46FD-B2AD-FCAA3806C705}" type="pres">
      <dgm:prSet presAssocID="{0D984FCE-7EA1-4249-B14B-5BBF9E41EC2C}" presName="textRect" presStyleLbl="revTx" presStyleIdx="4" presStyleCnt="6">
        <dgm:presLayoutVars>
          <dgm:chMax val="1"/>
          <dgm:chPref val="1"/>
        </dgm:presLayoutVars>
      </dgm:prSet>
      <dgm:spPr/>
    </dgm:pt>
    <dgm:pt modelId="{F1DEE427-192A-497F-95CA-7F43EC35927D}" type="pres">
      <dgm:prSet presAssocID="{63A8E7D8-F1FB-CF4E-BCC9-E4B1F3CB9F8C}" presName="sibTrans" presStyleLbl="sibTrans2D1" presStyleIdx="0" presStyleCnt="0"/>
      <dgm:spPr/>
    </dgm:pt>
    <dgm:pt modelId="{7CB2F74B-8827-4A1C-AE81-206C5465B898}" type="pres">
      <dgm:prSet presAssocID="{59D20419-BA2A-CC46-9462-10D5D2C7A7C1}" presName="compNode" presStyleCnt="0"/>
      <dgm:spPr/>
    </dgm:pt>
    <dgm:pt modelId="{9B1363DB-4058-468F-86DB-A934D7867720}" type="pres">
      <dgm:prSet presAssocID="{59D20419-BA2A-CC46-9462-10D5D2C7A7C1}" presName="iconBgRect" presStyleLbl="bgShp" presStyleIdx="5" presStyleCnt="6"/>
      <dgm:spPr/>
    </dgm:pt>
    <dgm:pt modelId="{F4558DC0-274A-4777-9704-AA9652538222}" type="pres">
      <dgm:prSet presAssocID="{59D20419-BA2A-CC46-9462-10D5D2C7A7C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Truck"/>
        </a:ext>
      </dgm:extLst>
    </dgm:pt>
    <dgm:pt modelId="{2B9DBC2B-2836-4821-B54B-5259C626C147}" type="pres">
      <dgm:prSet presAssocID="{59D20419-BA2A-CC46-9462-10D5D2C7A7C1}" presName="spaceRect" presStyleCnt="0"/>
      <dgm:spPr/>
    </dgm:pt>
    <dgm:pt modelId="{FA8FDA90-D575-4209-96C3-71C25E92CDF0}" type="pres">
      <dgm:prSet presAssocID="{59D20419-BA2A-CC46-9462-10D5D2C7A7C1}" presName="textRect" presStyleLbl="revTx" presStyleIdx="5" presStyleCnt="6">
        <dgm:presLayoutVars>
          <dgm:chMax val="1"/>
          <dgm:chPref val="1"/>
        </dgm:presLayoutVars>
      </dgm:prSet>
      <dgm:spPr/>
    </dgm:pt>
  </dgm:ptLst>
  <dgm:cxnLst>
    <dgm:cxn modelId="{77A9C918-3619-D440-8ED6-3DA98192546A}" type="presOf" srcId="{F11D0A4A-4F8F-554F-A303-731CC299E4F3}" destId="{B110A8BA-A4CD-4171-841F-8AAF57698F1D}" srcOrd="0" destOrd="0" presId="urn:microsoft.com/office/officeart/2018/2/layout/IconCircleList"/>
    <dgm:cxn modelId="{8C52CD1D-9016-E148-8A2C-1B4008835AFE}" srcId="{A414F4D2-9B83-495E-B9B6-EF4FEED0C2A0}" destId="{F11D0A4A-4F8F-554F-A303-731CC299E4F3}" srcOrd="2" destOrd="0" parTransId="{8D815F61-E890-4C4B-8393-F41BEC5A4666}" sibTransId="{72BD79AF-13EA-E541-9FF0-C7595DEF2AEB}"/>
    <dgm:cxn modelId="{36BF6E28-67EE-7949-9817-F96AF45EC7A0}" type="presOf" srcId="{59D20419-BA2A-CC46-9462-10D5D2C7A7C1}" destId="{FA8FDA90-D575-4209-96C3-71C25E92CDF0}" srcOrd="0" destOrd="0" presId="urn:microsoft.com/office/officeart/2018/2/layout/IconCircleList"/>
    <dgm:cxn modelId="{7862A22D-341B-F34D-BA8F-719C26F91DCD}" type="presOf" srcId="{42D475F5-57CB-B843-AAED-6CAE6A8115AF}" destId="{89F97CED-B35B-407D-9CF7-A39869B95BD7}" srcOrd="0" destOrd="0" presId="urn:microsoft.com/office/officeart/2018/2/layout/IconCircleList"/>
    <dgm:cxn modelId="{1C49D62E-D3D5-C349-A274-B255024DD89C}" type="presOf" srcId="{CF1DA42F-CC93-EE4B-BF5F-AA47761013FC}" destId="{F93D3F25-7DA2-4C4A-8562-31AECD6BB958}" srcOrd="0" destOrd="0" presId="urn:microsoft.com/office/officeart/2018/2/layout/IconCircleList"/>
    <dgm:cxn modelId="{FDC0C630-6257-724A-A304-9BC006E18DE9}" srcId="{A414F4D2-9B83-495E-B9B6-EF4FEED0C2A0}" destId="{0D984FCE-7EA1-4249-B14B-5BBF9E41EC2C}" srcOrd="4" destOrd="0" parTransId="{51EC6950-4696-C040-9FAD-F6D3E45AFE91}" sibTransId="{63A8E7D8-F1FB-CF4E-BCC9-E4B1F3CB9F8C}"/>
    <dgm:cxn modelId="{153D7B38-E5DE-BA4C-93BC-67F84831FF8D}" srcId="{A414F4D2-9B83-495E-B9B6-EF4FEED0C2A0}" destId="{59D20419-BA2A-CC46-9462-10D5D2C7A7C1}" srcOrd="5" destOrd="0" parTransId="{EC39A707-A781-D941-B9BD-BA7003D195B6}" sibTransId="{BB72F280-DF0C-2A42-BE08-AEF5DFE97967}"/>
    <dgm:cxn modelId="{817C9140-9C8F-0D44-9F5A-2BD6E6E9F80C}" srcId="{A414F4D2-9B83-495E-B9B6-EF4FEED0C2A0}" destId="{BD53AFC3-09A1-D84F-8285-70957B7B5AAC}" srcOrd="3" destOrd="0" parTransId="{C07DBFAA-EA76-2741-AE48-F3FD6748220C}" sibTransId="{92E19396-4A6A-5643-AE63-B4F707310CB0}"/>
    <dgm:cxn modelId="{784DF765-36F1-A544-83D2-0BF7838EA60E}" type="presOf" srcId="{72BD79AF-13EA-E541-9FF0-C7595DEF2AEB}" destId="{34F69345-DA2B-4D9B-9067-944469611063}" srcOrd="0" destOrd="0" presId="urn:microsoft.com/office/officeart/2018/2/layout/IconCircleList"/>
    <dgm:cxn modelId="{61171C71-F6A1-924A-85F0-D097C64D64E7}" type="presOf" srcId="{0D984FCE-7EA1-4249-B14B-5BBF9E41EC2C}" destId="{3E267045-E43C-46FD-B2AD-FCAA3806C705}" srcOrd="0" destOrd="0" presId="urn:microsoft.com/office/officeart/2018/2/layout/IconCircleList"/>
    <dgm:cxn modelId="{BCA97F72-CE8C-734E-A7E3-9FD84D9B03C3}" type="presOf" srcId="{92E19396-4A6A-5643-AE63-B4F707310CB0}" destId="{1932D48E-F8F7-4B22-8698-F82471C4890A}" srcOrd="0" destOrd="0" presId="urn:microsoft.com/office/officeart/2018/2/layout/IconCircleList"/>
    <dgm:cxn modelId="{55BF2492-2E2E-5B44-8BB3-BFFFB3A5BD08}" type="presOf" srcId="{63A8E7D8-F1FB-CF4E-BCC9-E4B1F3CB9F8C}" destId="{F1DEE427-192A-497F-95CA-7F43EC35927D}" srcOrd="0" destOrd="0" presId="urn:microsoft.com/office/officeart/2018/2/layout/IconCircleList"/>
    <dgm:cxn modelId="{E8FA74A8-62A9-994B-BE60-02885C4F2376}" type="presOf" srcId="{BD53AFC3-09A1-D84F-8285-70957B7B5AAC}" destId="{5C7ED144-4E95-4C8B-AB8D-B194C4D50CBA}" srcOrd="0" destOrd="0" presId="urn:microsoft.com/office/officeart/2018/2/layout/IconCircleList"/>
    <dgm:cxn modelId="{785893B1-88B6-D846-A6CF-76CB1C070DE0}" srcId="{A414F4D2-9B83-495E-B9B6-EF4FEED0C2A0}" destId="{C85F6970-EB77-8346-83D0-E547FF832175}" srcOrd="1" destOrd="0" parTransId="{D27D0BB3-EE2E-B148-A021-D382FBD27703}" sibTransId="{0EE89D7A-28D0-DD44-909A-37D8242212C5}"/>
    <dgm:cxn modelId="{42932DB6-8905-D041-A22B-D47669F2A5CC}" type="presOf" srcId="{C85F6970-EB77-8346-83D0-E547FF832175}" destId="{49780E5C-FDB5-4840-940C-D6673CF5EE45}" srcOrd="0" destOrd="0" presId="urn:microsoft.com/office/officeart/2018/2/layout/IconCircleList"/>
    <dgm:cxn modelId="{EEB1E9CB-3FD2-6A43-BAC3-3D494A171C25}" type="presOf" srcId="{A414F4D2-9B83-495E-B9B6-EF4FEED0C2A0}" destId="{969E6C04-F870-4846-97E8-43AE04ED48F4}" srcOrd="0" destOrd="0" presId="urn:microsoft.com/office/officeart/2018/2/layout/IconCircleList"/>
    <dgm:cxn modelId="{7396F5CD-EE25-E24E-B61F-06B8C1249D72}" type="presOf" srcId="{0EE89D7A-28D0-DD44-909A-37D8242212C5}" destId="{1B5B0DEC-5197-47FE-8013-DC55E3F47430}" srcOrd="0" destOrd="0" presId="urn:microsoft.com/office/officeart/2018/2/layout/IconCircleList"/>
    <dgm:cxn modelId="{A6B6A3D8-C8F9-D44D-9CEE-3346C3424C8C}" srcId="{A414F4D2-9B83-495E-B9B6-EF4FEED0C2A0}" destId="{CF1DA42F-CC93-EE4B-BF5F-AA47761013FC}" srcOrd="0" destOrd="0" parTransId="{B9530F91-504F-8E4C-B517-B72F5BB6DBCA}" sibTransId="{42D475F5-57CB-B843-AAED-6CAE6A8115AF}"/>
    <dgm:cxn modelId="{0E55FB85-19DE-514D-8DFA-B944E6C3CA30}" type="presParOf" srcId="{969E6C04-F870-4846-97E8-43AE04ED48F4}" destId="{E41826E6-8B40-4B52-A207-E9AE76F82BD8}" srcOrd="0" destOrd="0" presId="urn:microsoft.com/office/officeart/2018/2/layout/IconCircleList"/>
    <dgm:cxn modelId="{AFA88850-4415-BE48-B634-E73A4C9B1221}" type="presParOf" srcId="{E41826E6-8B40-4B52-A207-E9AE76F82BD8}" destId="{2A9350F0-964B-4E9E-ADF5-373AE0FC4C1F}" srcOrd="0" destOrd="0" presId="urn:microsoft.com/office/officeart/2018/2/layout/IconCircleList"/>
    <dgm:cxn modelId="{3CA44A3C-9168-CD48-8A15-B2AC2E5D8527}" type="presParOf" srcId="{2A9350F0-964B-4E9E-ADF5-373AE0FC4C1F}" destId="{F16F5C12-4E28-422D-BEC5-D21E841C1214}" srcOrd="0" destOrd="0" presId="urn:microsoft.com/office/officeart/2018/2/layout/IconCircleList"/>
    <dgm:cxn modelId="{5A67B10A-7219-464E-9C90-B8A418A8A21A}" type="presParOf" srcId="{2A9350F0-964B-4E9E-ADF5-373AE0FC4C1F}" destId="{CBABE664-D196-4BC8-96F8-C0FB4BC295C3}" srcOrd="1" destOrd="0" presId="urn:microsoft.com/office/officeart/2018/2/layout/IconCircleList"/>
    <dgm:cxn modelId="{D0644A96-4CE4-164D-9D5F-E6B1A35164AA}" type="presParOf" srcId="{2A9350F0-964B-4E9E-ADF5-373AE0FC4C1F}" destId="{BE86A33C-3B9B-4461-859B-F79BED6D83D6}" srcOrd="2" destOrd="0" presId="urn:microsoft.com/office/officeart/2018/2/layout/IconCircleList"/>
    <dgm:cxn modelId="{C52C8365-F07A-5B47-A68A-C10605EF49EC}" type="presParOf" srcId="{2A9350F0-964B-4E9E-ADF5-373AE0FC4C1F}" destId="{F93D3F25-7DA2-4C4A-8562-31AECD6BB958}" srcOrd="3" destOrd="0" presId="urn:microsoft.com/office/officeart/2018/2/layout/IconCircleList"/>
    <dgm:cxn modelId="{99892627-069B-0344-BA40-1CFDDCBEA9B3}" type="presParOf" srcId="{E41826E6-8B40-4B52-A207-E9AE76F82BD8}" destId="{89F97CED-B35B-407D-9CF7-A39869B95BD7}" srcOrd="1" destOrd="0" presId="urn:microsoft.com/office/officeart/2018/2/layout/IconCircleList"/>
    <dgm:cxn modelId="{75F225BB-57CB-7B44-B294-51D558A1753E}" type="presParOf" srcId="{E41826E6-8B40-4B52-A207-E9AE76F82BD8}" destId="{E8DF995B-0CDB-43BA-9959-604AB3ECC6CF}" srcOrd="2" destOrd="0" presId="urn:microsoft.com/office/officeart/2018/2/layout/IconCircleList"/>
    <dgm:cxn modelId="{26657D76-6E92-DC49-9F3F-3AB47A6500F0}" type="presParOf" srcId="{E8DF995B-0CDB-43BA-9959-604AB3ECC6CF}" destId="{63E92B96-D371-4698-8DBD-1D6B928A1A37}" srcOrd="0" destOrd="0" presId="urn:microsoft.com/office/officeart/2018/2/layout/IconCircleList"/>
    <dgm:cxn modelId="{B5290B01-4505-C34C-B1DA-62A549DEEE91}" type="presParOf" srcId="{E8DF995B-0CDB-43BA-9959-604AB3ECC6CF}" destId="{BAA75DE2-529C-4C8F-9E0D-A5A5293C99AA}" srcOrd="1" destOrd="0" presId="urn:microsoft.com/office/officeart/2018/2/layout/IconCircleList"/>
    <dgm:cxn modelId="{25615BE6-E36C-3649-8EC7-05D9DF50C5B2}" type="presParOf" srcId="{E8DF995B-0CDB-43BA-9959-604AB3ECC6CF}" destId="{C77648CB-B0B0-4A18-BD15-D376D79CB4E0}" srcOrd="2" destOrd="0" presId="urn:microsoft.com/office/officeart/2018/2/layout/IconCircleList"/>
    <dgm:cxn modelId="{D3EDFCBB-E057-F343-8C77-52A642E058F7}" type="presParOf" srcId="{E8DF995B-0CDB-43BA-9959-604AB3ECC6CF}" destId="{49780E5C-FDB5-4840-940C-D6673CF5EE45}" srcOrd="3" destOrd="0" presId="urn:microsoft.com/office/officeart/2018/2/layout/IconCircleList"/>
    <dgm:cxn modelId="{97F90CF7-C079-C246-AB4D-A415973B501E}" type="presParOf" srcId="{E41826E6-8B40-4B52-A207-E9AE76F82BD8}" destId="{1B5B0DEC-5197-47FE-8013-DC55E3F47430}" srcOrd="3" destOrd="0" presId="urn:microsoft.com/office/officeart/2018/2/layout/IconCircleList"/>
    <dgm:cxn modelId="{23A61B7E-29A6-124E-93DE-BDF5012A0521}" type="presParOf" srcId="{E41826E6-8B40-4B52-A207-E9AE76F82BD8}" destId="{72952703-D31F-4D99-AF1A-89251B34E6F5}" srcOrd="4" destOrd="0" presId="urn:microsoft.com/office/officeart/2018/2/layout/IconCircleList"/>
    <dgm:cxn modelId="{964BBF86-FB9D-2E4C-95E4-E13F1215E2B7}" type="presParOf" srcId="{72952703-D31F-4D99-AF1A-89251B34E6F5}" destId="{24D0E920-DFB0-4B3F-B4E4-B1C9DC3F457C}" srcOrd="0" destOrd="0" presId="urn:microsoft.com/office/officeart/2018/2/layout/IconCircleList"/>
    <dgm:cxn modelId="{AFA10D00-5AF8-434E-8AB9-462C17F43DD1}" type="presParOf" srcId="{72952703-D31F-4D99-AF1A-89251B34E6F5}" destId="{A90DDBB8-68B5-4F1A-A243-FABDD1A492F4}" srcOrd="1" destOrd="0" presId="urn:microsoft.com/office/officeart/2018/2/layout/IconCircleList"/>
    <dgm:cxn modelId="{C25A3F7E-C298-4D4C-95FE-6F3BBB7D2EC3}" type="presParOf" srcId="{72952703-D31F-4D99-AF1A-89251B34E6F5}" destId="{54D8299A-0124-4D23-BB60-4E00DAF9D476}" srcOrd="2" destOrd="0" presId="urn:microsoft.com/office/officeart/2018/2/layout/IconCircleList"/>
    <dgm:cxn modelId="{10053643-5056-9541-9BDF-6D2A79BB4F47}" type="presParOf" srcId="{72952703-D31F-4D99-AF1A-89251B34E6F5}" destId="{B110A8BA-A4CD-4171-841F-8AAF57698F1D}" srcOrd="3" destOrd="0" presId="urn:microsoft.com/office/officeart/2018/2/layout/IconCircleList"/>
    <dgm:cxn modelId="{CD8FCEC1-92C8-6E4D-86F6-548D97549AA7}" type="presParOf" srcId="{E41826E6-8B40-4B52-A207-E9AE76F82BD8}" destId="{34F69345-DA2B-4D9B-9067-944469611063}" srcOrd="5" destOrd="0" presId="urn:microsoft.com/office/officeart/2018/2/layout/IconCircleList"/>
    <dgm:cxn modelId="{AE1BDA88-D913-EE4F-BA9B-B918BE63B281}" type="presParOf" srcId="{E41826E6-8B40-4B52-A207-E9AE76F82BD8}" destId="{9F758C2C-66BB-4126-9B4E-7DA07F5C30D6}" srcOrd="6" destOrd="0" presId="urn:microsoft.com/office/officeart/2018/2/layout/IconCircleList"/>
    <dgm:cxn modelId="{351CCD17-A9A7-2845-8942-0EBFEDE4E70E}" type="presParOf" srcId="{9F758C2C-66BB-4126-9B4E-7DA07F5C30D6}" destId="{4944CFD4-A51D-4A5D-91EF-FB13238E6279}" srcOrd="0" destOrd="0" presId="urn:microsoft.com/office/officeart/2018/2/layout/IconCircleList"/>
    <dgm:cxn modelId="{25A7CB32-6100-0045-8AAC-1015C8DDDA40}" type="presParOf" srcId="{9F758C2C-66BB-4126-9B4E-7DA07F5C30D6}" destId="{8F1B72C9-B894-4831-9749-A2FCEAEDB278}" srcOrd="1" destOrd="0" presId="urn:microsoft.com/office/officeart/2018/2/layout/IconCircleList"/>
    <dgm:cxn modelId="{26A2C42D-9B87-7D4B-9997-ECA1569959A5}" type="presParOf" srcId="{9F758C2C-66BB-4126-9B4E-7DA07F5C30D6}" destId="{5BAA7673-C1A7-440B-BD03-74655359240F}" srcOrd="2" destOrd="0" presId="urn:microsoft.com/office/officeart/2018/2/layout/IconCircleList"/>
    <dgm:cxn modelId="{43762EE2-4822-D742-A1F4-E10237C0AC46}" type="presParOf" srcId="{9F758C2C-66BB-4126-9B4E-7DA07F5C30D6}" destId="{5C7ED144-4E95-4C8B-AB8D-B194C4D50CBA}" srcOrd="3" destOrd="0" presId="urn:microsoft.com/office/officeart/2018/2/layout/IconCircleList"/>
    <dgm:cxn modelId="{C428E622-8430-D443-9D99-33D3F63740D7}" type="presParOf" srcId="{E41826E6-8B40-4B52-A207-E9AE76F82BD8}" destId="{1932D48E-F8F7-4B22-8698-F82471C4890A}" srcOrd="7" destOrd="0" presId="urn:microsoft.com/office/officeart/2018/2/layout/IconCircleList"/>
    <dgm:cxn modelId="{825DA063-197C-C541-BBA0-2F3BA32A9548}" type="presParOf" srcId="{E41826E6-8B40-4B52-A207-E9AE76F82BD8}" destId="{6F492BBF-5ABC-4550-929F-1B81A8484CDC}" srcOrd="8" destOrd="0" presId="urn:microsoft.com/office/officeart/2018/2/layout/IconCircleList"/>
    <dgm:cxn modelId="{92D0F732-C691-5E47-99B7-299AB03383C3}" type="presParOf" srcId="{6F492BBF-5ABC-4550-929F-1B81A8484CDC}" destId="{620F33C4-10C7-420D-9156-2479FEAE7A39}" srcOrd="0" destOrd="0" presId="urn:microsoft.com/office/officeart/2018/2/layout/IconCircleList"/>
    <dgm:cxn modelId="{99D78402-26AE-564A-8666-762E14B8F517}" type="presParOf" srcId="{6F492BBF-5ABC-4550-929F-1B81A8484CDC}" destId="{8AD76760-D118-4CD7-AEF5-47033CC65287}" srcOrd="1" destOrd="0" presId="urn:microsoft.com/office/officeart/2018/2/layout/IconCircleList"/>
    <dgm:cxn modelId="{E2E166FE-7822-2348-B806-67CFA3F5CE10}" type="presParOf" srcId="{6F492BBF-5ABC-4550-929F-1B81A8484CDC}" destId="{1D946617-ACCC-4501-A572-CFB299CCCC00}" srcOrd="2" destOrd="0" presId="urn:microsoft.com/office/officeart/2018/2/layout/IconCircleList"/>
    <dgm:cxn modelId="{A57E80A3-B311-D84E-A1A8-5DF32E7099A4}" type="presParOf" srcId="{6F492BBF-5ABC-4550-929F-1B81A8484CDC}" destId="{3E267045-E43C-46FD-B2AD-FCAA3806C705}" srcOrd="3" destOrd="0" presId="urn:microsoft.com/office/officeart/2018/2/layout/IconCircleList"/>
    <dgm:cxn modelId="{E103C602-261C-3948-9EC1-A95B3D7067A8}" type="presParOf" srcId="{E41826E6-8B40-4B52-A207-E9AE76F82BD8}" destId="{F1DEE427-192A-497F-95CA-7F43EC35927D}" srcOrd="9" destOrd="0" presId="urn:microsoft.com/office/officeart/2018/2/layout/IconCircleList"/>
    <dgm:cxn modelId="{45DF1306-A2B7-F246-881C-526CF13088D2}" type="presParOf" srcId="{E41826E6-8B40-4B52-A207-E9AE76F82BD8}" destId="{7CB2F74B-8827-4A1C-AE81-206C5465B898}" srcOrd="10" destOrd="0" presId="urn:microsoft.com/office/officeart/2018/2/layout/IconCircleList"/>
    <dgm:cxn modelId="{C6C3D359-D01A-144A-B3B6-EDBF3B72C6A8}" type="presParOf" srcId="{7CB2F74B-8827-4A1C-AE81-206C5465B898}" destId="{9B1363DB-4058-468F-86DB-A934D7867720}" srcOrd="0" destOrd="0" presId="urn:microsoft.com/office/officeart/2018/2/layout/IconCircleList"/>
    <dgm:cxn modelId="{F12EF55E-C234-D543-B909-D71B85F17FA2}" type="presParOf" srcId="{7CB2F74B-8827-4A1C-AE81-206C5465B898}" destId="{F4558DC0-274A-4777-9704-AA9652538222}" srcOrd="1" destOrd="0" presId="urn:microsoft.com/office/officeart/2018/2/layout/IconCircleList"/>
    <dgm:cxn modelId="{418597D1-6FC9-5D4D-810F-C65792CE7FB2}" type="presParOf" srcId="{7CB2F74B-8827-4A1C-AE81-206C5465B898}" destId="{2B9DBC2B-2836-4821-B54B-5259C626C147}" srcOrd="2" destOrd="0" presId="urn:microsoft.com/office/officeart/2018/2/layout/IconCircleList"/>
    <dgm:cxn modelId="{BB33B480-4C33-5245-9363-4A727355A88F}" type="presParOf" srcId="{7CB2F74B-8827-4A1C-AE81-206C5465B898}" destId="{FA8FDA90-D575-4209-96C3-71C25E92CDF0}"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14F4D2-9B83-495E-B9B6-EF4FEED0C2A0}" type="doc">
      <dgm:prSet loTypeId="urn:microsoft.com/office/officeart/2018/2/layout/IconVerticalSolidList" loCatId="icon" qsTypeId="urn:microsoft.com/office/officeart/2005/8/quickstyle/simple1#7" qsCatId="simple" csTypeId="urn:microsoft.com/office/officeart/2005/8/colors/accent1_2#4" csCatId="accent1" phldr="1"/>
      <dgm:spPr/>
      <dgm:t>
        <a:bodyPr/>
        <a:lstStyle/>
        <a:p>
          <a:endParaRPr lang="en-US"/>
        </a:p>
      </dgm:t>
    </dgm:pt>
    <dgm:pt modelId="{1BB0DE5E-3ED6-413F-9224-6FFEA4AF5A1A}">
      <dgm:prSet/>
      <dgm:spPr/>
      <dgm:t>
        <a:bodyPr/>
        <a:lstStyle/>
        <a:p>
          <a:pPr>
            <a:lnSpc>
              <a:spcPct val="100000"/>
            </a:lnSpc>
          </a:pPr>
          <a:r>
            <a:rPr lang="en-US" b="1" dirty="0"/>
            <a:t>Improve delivery methods</a:t>
          </a:r>
          <a:r>
            <a:rPr lang="en-US" dirty="0"/>
            <a:t> for radiograms, including digital and web-based tools</a:t>
          </a:r>
        </a:p>
      </dgm:t>
    </dgm:pt>
    <dgm:pt modelId="{BE36A8BD-A0E0-4ADE-B161-99D9A55AB753}" type="parTrans" cxnId="{CE91A262-F152-4AD9-A125-0021F1DFD265}">
      <dgm:prSet/>
      <dgm:spPr/>
      <dgm:t>
        <a:bodyPr/>
        <a:lstStyle/>
        <a:p>
          <a:endParaRPr lang="en-US"/>
        </a:p>
      </dgm:t>
    </dgm:pt>
    <dgm:pt modelId="{C5380094-3070-4900-A329-420C512281B9}" type="sibTrans" cxnId="{CE91A262-F152-4AD9-A125-0021F1DFD265}">
      <dgm:prSet/>
      <dgm:spPr/>
      <dgm:t>
        <a:bodyPr/>
        <a:lstStyle/>
        <a:p>
          <a:endParaRPr lang="en-US"/>
        </a:p>
      </dgm:t>
    </dgm:pt>
    <dgm:pt modelId="{7F15CB86-1A55-4C7F-B8C0-E6ACADF98817}">
      <dgm:prSet/>
      <dgm:spPr/>
      <dgm:t>
        <a:bodyPr/>
        <a:lstStyle/>
        <a:p>
          <a:pPr>
            <a:lnSpc>
              <a:spcPct val="100000"/>
            </a:lnSpc>
          </a:pPr>
          <a:r>
            <a:rPr lang="en-US" b="1" dirty="0"/>
            <a:t>Expand outreach and NTS awareness</a:t>
          </a:r>
          <a:r>
            <a:rPr lang="en-US" dirty="0"/>
            <a:t> to the public and public agencies</a:t>
          </a:r>
        </a:p>
      </dgm:t>
    </dgm:pt>
    <dgm:pt modelId="{0D843F85-406D-466E-B6F7-9A0E3DA7B89C}" type="parTrans" cxnId="{FB86237A-188B-4359-806B-D51B6674BD3C}">
      <dgm:prSet/>
      <dgm:spPr/>
      <dgm:t>
        <a:bodyPr/>
        <a:lstStyle/>
        <a:p>
          <a:endParaRPr lang="en-US"/>
        </a:p>
      </dgm:t>
    </dgm:pt>
    <dgm:pt modelId="{24F36A3F-8834-436A-8856-9EB76A6583DF}" type="sibTrans" cxnId="{FB86237A-188B-4359-806B-D51B6674BD3C}">
      <dgm:prSet/>
      <dgm:spPr/>
      <dgm:t>
        <a:bodyPr/>
        <a:lstStyle/>
        <a:p>
          <a:endParaRPr lang="en-US"/>
        </a:p>
      </dgm:t>
    </dgm:pt>
    <dgm:pt modelId="{2C725C5F-3DCE-45B8-9014-9685C8113C6F}">
      <dgm:prSet/>
      <dgm:spPr/>
      <dgm:t>
        <a:bodyPr/>
        <a:lstStyle/>
        <a:p>
          <a:pPr>
            <a:lnSpc>
              <a:spcPct val="100000"/>
            </a:lnSpc>
          </a:pPr>
          <a:r>
            <a:rPr lang="en-US" b="1" dirty="0"/>
            <a:t>Address reliability concerns and testing the system</a:t>
          </a:r>
          <a:endParaRPr lang="en-US" dirty="0"/>
        </a:p>
      </dgm:t>
    </dgm:pt>
    <dgm:pt modelId="{F71DB245-741E-498B-87DE-EA90EA797A9D}" type="parTrans" cxnId="{EB32F478-DF04-45EC-910A-B6EA34890F8D}">
      <dgm:prSet/>
      <dgm:spPr/>
      <dgm:t>
        <a:bodyPr/>
        <a:lstStyle/>
        <a:p>
          <a:endParaRPr lang="en-US"/>
        </a:p>
      </dgm:t>
    </dgm:pt>
    <dgm:pt modelId="{B01ED09E-CC3A-484B-B929-9491AF203F60}" type="sibTrans" cxnId="{EB32F478-DF04-45EC-910A-B6EA34890F8D}">
      <dgm:prSet/>
      <dgm:spPr/>
      <dgm:t>
        <a:bodyPr/>
        <a:lstStyle/>
        <a:p>
          <a:endParaRPr lang="en-US"/>
        </a:p>
      </dgm:t>
    </dgm:pt>
    <dgm:pt modelId="{1C58FD8C-5AFB-42A4-B118-5BC231824CE9}">
      <dgm:prSet/>
      <dgm:spPr/>
      <dgm:t>
        <a:bodyPr/>
        <a:lstStyle/>
        <a:p>
          <a:pPr>
            <a:lnSpc>
              <a:spcPct val="100000"/>
            </a:lnSpc>
          </a:pPr>
          <a:r>
            <a:rPr lang="en-US" b="1" dirty="0"/>
            <a:t>Enhance training and documentation</a:t>
          </a:r>
          <a:endParaRPr lang="en-US" dirty="0"/>
        </a:p>
      </dgm:t>
    </dgm:pt>
    <dgm:pt modelId="{E848AAC5-D784-4996-B52C-1D595226E69E}" type="parTrans" cxnId="{1EC2B8AC-29A6-41C2-A251-64D0CE93DBD6}">
      <dgm:prSet/>
      <dgm:spPr/>
      <dgm:t>
        <a:bodyPr/>
        <a:lstStyle/>
        <a:p>
          <a:endParaRPr lang="en-US"/>
        </a:p>
      </dgm:t>
    </dgm:pt>
    <dgm:pt modelId="{D5A93BCE-2CDF-4944-A40E-529757D35229}" type="sibTrans" cxnId="{1EC2B8AC-29A6-41C2-A251-64D0CE93DBD6}">
      <dgm:prSet/>
      <dgm:spPr/>
      <dgm:t>
        <a:bodyPr/>
        <a:lstStyle/>
        <a:p>
          <a:endParaRPr lang="en-US"/>
        </a:p>
      </dgm:t>
    </dgm:pt>
    <dgm:pt modelId="{2B29893D-AFFC-478E-ADEA-BE5B32B69524}">
      <dgm:prSet/>
      <dgm:spPr/>
      <dgm:t>
        <a:bodyPr/>
        <a:lstStyle/>
        <a:p>
          <a:pPr>
            <a:lnSpc>
              <a:spcPct val="100000"/>
            </a:lnSpc>
          </a:pPr>
          <a:r>
            <a:rPr lang="en-US" b="1" dirty="0"/>
            <a:t>Expand wide-area communication services </a:t>
          </a:r>
          <a:r>
            <a:rPr lang="en-US" dirty="0"/>
            <a:t>for ARES, SKYWARN, RACES, and served agencies</a:t>
          </a:r>
        </a:p>
      </dgm:t>
    </dgm:pt>
    <dgm:pt modelId="{9E9D35F2-207E-41E0-B50E-2203A76E4C13}" type="parTrans" cxnId="{A1A6FB1D-1506-46B5-A5C4-687FE300FE53}">
      <dgm:prSet/>
      <dgm:spPr/>
      <dgm:t>
        <a:bodyPr/>
        <a:lstStyle/>
        <a:p>
          <a:endParaRPr lang="en-US"/>
        </a:p>
      </dgm:t>
    </dgm:pt>
    <dgm:pt modelId="{21F389F2-4999-4F04-BFFB-33FF1B3C5955}" type="sibTrans" cxnId="{A1A6FB1D-1506-46B5-A5C4-687FE300FE53}">
      <dgm:prSet/>
      <dgm:spPr/>
      <dgm:t>
        <a:bodyPr/>
        <a:lstStyle/>
        <a:p>
          <a:endParaRPr lang="en-US"/>
        </a:p>
      </dgm:t>
    </dgm:pt>
    <dgm:pt modelId="{62F1380A-1898-4242-BC15-B2AC4E286B9D}">
      <dgm:prSet/>
      <dgm:spPr/>
      <dgm:t>
        <a:bodyPr/>
        <a:lstStyle/>
        <a:p>
          <a:pPr>
            <a:lnSpc>
              <a:spcPct val="100000"/>
            </a:lnSpc>
          </a:pPr>
          <a:r>
            <a:rPr lang="en-US" b="1" dirty="0"/>
            <a:t>Move Beyond Radiograms</a:t>
          </a:r>
          <a:r>
            <a:rPr lang="en-US" dirty="0"/>
            <a:t>, e.g., images and videos</a:t>
          </a:r>
        </a:p>
      </dgm:t>
    </dgm:pt>
    <dgm:pt modelId="{CF8EB41B-8B30-4EA4-AB6E-548C8007D2E5}" type="parTrans" cxnId="{BB39A57D-1A00-4843-88E7-07F5A93C887F}">
      <dgm:prSet/>
      <dgm:spPr/>
      <dgm:t>
        <a:bodyPr/>
        <a:lstStyle/>
        <a:p>
          <a:endParaRPr lang="en-US"/>
        </a:p>
      </dgm:t>
    </dgm:pt>
    <dgm:pt modelId="{49B2E75D-C76D-46BB-A350-FDFD8E871C95}" type="sibTrans" cxnId="{BB39A57D-1A00-4843-88E7-07F5A93C887F}">
      <dgm:prSet/>
      <dgm:spPr/>
      <dgm:t>
        <a:bodyPr/>
        <a:lstStyle/>
        <a:p>
          <a:endParaRPr lang="en-US"/>
        </a:p>
      </dgm:t>
    </dgm:pt>
    <dgm:pt modelId="{2C86EADC-7555-4E35-8BBB-B55E172FCE27}" type="pres">
      <dgm:prSet presAssocID="{A414F4D2-9B83-495E-B9B6-EF4FEED0C2A0}" presName="root" presStyleCnt="0">
        <dgm:presLayoutVars>
          <dgm:dir/>
          <dgm:resizeHandles val="exact"/>
        </dgm:presLayoutVars>
      </dgm:prSet>
      <dgm:spPr/>
    </dgm:pt>
    <dgm:pt modelId="{1AF1881D-47AF-4394-820A-D5593767FEBD}" type="pres">
      <dgm:prSet presAssocID="{1BB0DE5E-3ED6-413F-9224-6FFEA4AF5A1A}" presName="compNode" presStyleCnt="0"/>
      <dgm:spPr/>
    </dgm:pt>
    <dgm:pt modelId="{00C8794F-DDE7-49E5-9A6C-AF908FAC6344}" type="pres">
      <dgm:prSet presAssocID="{1BB0DE5E-3ED6-413F-9224-6FFEA4AF5A1A}" presName="bgRect" presStyleLbl="bgShp" presStyleIdx="0" presStyleCnt="6"/>
      <dgm:spPr/>
    </dgm:pt>
    <dgm:pt modelId="{45E8EACE-6672-4520-96E3-9A4116FCDAB3}" type="pres">
      <dgm:prSet presAssocID="{1BB0DE5E-3ED6-413F-9224-6FFEA4AF5A1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b Design"/>
        </a:ext>
      </dgm:extLst>
    </dgm:pt>
    <dgm:pt modelId="{5A6A0E69-29B3-4D77-AB33-0EEE9D5E09A2}" type="pres">
      <dgm:prSet presAssocID="{1BB0DE5E-3ED6-413F-9224-6FFEA4AF5A1A}" presName="spaceRect" presStyleCnt="0"/>
      <dgm:spPr/>
    </dgm:pt>
    <dgm:pt modelId="{4991830F-4916-41A4-9391-DB424CCE1A62}" type="pres">
      <dgm:prSet presAssocID="{1BB0DE5E-3ED6-413F-9224-6FFEA4AF5A1A}" presName="parTx" presStyleLbl="revTx" presStyleIdx="0" presStyleCnt="6">
        <dgm:presLayoutVars>
          <dgm:chMax val="0"/>
          <dgm:chPref val="0"/>
        </dgm:presLayoutVars>
      </dgm:prSet>
      <dgm:spPr/>
    </dgm:pt>
    <dgm:pt modelId="{D110F3B6-E104-4478-9EE9-9AD6D2C1D146}" type="pres">
      <dgm:prSet presAssocID="{C5380094-3070-4900-A329-420C512281B9}" presName="sibTrans" presStyleCnt="0"/>
      <dgm:spPr/>
    </dgm:pt>
    <dgm:pt modelId="{649CF41B-CA82-4F99-960E-7BC7FCD8F3E0}" type="pres">
      <dgm:prSet presAssocID="{7F15CB86-1A55-4C7F-B8C0-E6ACADF98817}" presName="compNode" presStyleCnt="0"/>
      <dgm:spPr/>
    </dgm:pt>
    <dgm:pt modelId="{573F5200-0CE5-4926-9216-C0883BFC3433}" type="pres">
      <dgm:prSet presAssocID="{7F15CB86-1A55-4C7F-B8C0-E6ACADF98817}" presName="bgRect" presStyleLbl="bgShp" presStyleIdx="1" presStyleCnt="6"/>
      <dgm:spPr/>
    </dgm:pt>
    <dgm:pt modelId="{EFCB5F59-7CDD-4AFA-9D8A-E6491F594BBD}" type="pres">
      <dgm:prSet presAssocID="{7F15CB86-1A55-4C7F-B8C0-E6ACADF9881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nections"/>
        </a:ext>
      </dgm:extLst>
    </dgm:pt>
    <dgm:pt modelId="{F6D1530A-9872-4A49-B949-92229E507A51}" type="pres">
      <dgm:prSet presAssocID="{7F15CB86-1A55-4C7F-B8C0-E6ACADF98817}" presName="spaceRect" presStyleCnt="0"/>
      <dgm:spPr/>
    </dgm:pt>
    <dgm:pt modelId="{3E650EE7-73D2-4366-822F-612DC6540078}" type="pres">
      <dgm:prSet presAssocID="{7F15CB86-1A55-4C7F-B8C0-E6ACADF98817}" presName="parTx" presStyleLbl="revTx" presStyleIdx="1" presStyleCnt="6">
        <dgm:presLayoutVars>
          <dgm:chMax val="0"/>
          <dgm:chPref val="0"/>
        </dgm:presLayoutVars>
      </dgm:prSet>
      <dgm:spPr/>
    </dgm:pt>
    <dgm:pt modelId="{818E3403-1324-4990-BFAA-D1D5CD01019B}" type="pres">
      <dgm:prSet presAssocID="{24F36A3F-8834-436A-8856-9EB76A6583DF}" presName="sibTrans" presStyleCnt="0"/>
      <dgm:spPr/>
    </dgm:pt>
    <dgm:pt modelId="{428EC68D-1B6A-47A5-B053-0FF3ECA5ADD0}" type="pres">
      <dgm:prSet presAssocID="{2C725C5F-3DCE-45B8-9014-9685C8113C6F}" presName="compNode" presStyleCnt="0"/>
      <dgm:spPr/>
    </dgm:pt>
    <dgm:pt modelId="{DBC6013F-9F2E-444A-8493-DB0262E2F7AA}" type="pres">
      <dgm:prSet presAssocID="{2C725C5F-3DCE-45B8-9014-9685C8113C6F}" presName="bgRect" presStyleLbl="bgShp" presStyleIdx="2" presStyleCnt="6"/>
      <dgm:spPr/>
    </dgm:pt>
    <dgm:pt modelId="{7CB4F162-49FA-4075-A64D-76170D0CC7DE}" type="pres">
      <dgm:prSet presAssocID="{2C725C5F-3DCE-45B8-9014-9685C8113C6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ricket bat and ball"/>
        </a:ext>
      </dgm:extLst>
    </dgm:pt>
    <dgm:pt modelId="{1E647CA2-6FA2-46A3-8457-EF4D4C010131}" type="pres">
      <dgm:prSet presAssocID="{2C725C5F-3DCE-45B8-9014-9685C8113C6F}" presName="spaceRect" presStyleCnt="0"/>
      <dgm:spPr/>
    </dgm:pt>
    <dgm:pt modelId="{9B301D3A-2259-472A-89E7-D20685E421D9}" type="pres">
      <dgm:prSet presAssocID="{2C725C5F-3DCE-45B8-9014-9685C8113C6F}" presName="parTx" presStyleLbl="revTx" presStyleIdx="2" presStyleCnt="6">
        <dgm:presLayoutVars>
          <dgm:chMax val="0"/>
          <dgm:chPref val="0"/>
        </dgm:presLayoutVars>
      </dgm:prSet>
      <dgm:spPr/>
    </dgm:pt>
    <dgm:pt modelId="{FB16718B-62B0-4F4D-9DF2-C7DA49BF61E4}" type="pres">
      <dgm:prSet presAssocID="{B01ED09E-CC3A-484B-B929-9491AF203F60}" presName="sibTrans" presStyleCnt="0"/>
      <dgm:spPr/>
    </dgm:pt>
    <dgm:pt modelId="{63CDAB52-3BBB-4553-B27A-2CECFA086648}" type="pres">
      <dgm:prSet presAssocID="{1C58FD8C-5AFB-42A4-B118-5BC231824CE9}" presName="compNode" presStyleCnt="0"/>
      <dgm:spPr/>
    </dgm:pt>
    <dgm:pt modelId="{D98FDD96-0C68-421D-B536-4E2DBFCD93ED}" type="pres">
      <dgm:prSet presAssocID="{1C58FD8C-5AFB-42A4-B118-5BC231824CE9}" presName="bgRect" presStyleLbl="bgShp" presStyleIdx="3" presStyleCnt="6"/>
      <dgm:spPr/>
    </dgm:pt>
    <dgm:pt modelId="{9F7850B0-63AF-4F62-80BE-F33770D79CF5}" type="pres">
      <dgm:prSet presAssocID="{1C58FD8C-5AFB-42A4-B118-5BC231824CE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eacher"/>
        </a:ext>
      </dgm:extLst>
    </dgm:pt>
    <dgm:pt modelId="{5282D851-714D-4421-B751-F399BF547DC4}" type="pres">
      <dgm:prSet presAssocID="{1C58FD8C-5AFB-42A4-B118-5BC231824CE9}" presName="spaceRect" presStyleCnt="0"/>
      <dgm:spPr/>
    </dgm:pt>
    <dgm:pt modelId="{F9561DFC-F3B0-4699-9DA4-54074214B0B9}" type="pres">
      <dgm:prSet presAssocID="{1C58FD8C-5AFB-42A4-B118-5BC231824CE9}" presName="parTx" presStyleLbl="revTx" presStyleIdx="3" presStyleCnt="6">
        <dgm:presLayoutVars>
          <dgm:chMax val="0"/>
          <dgm:chPref val="0"/>
        </dgm:presLayoutVars>
      </dgm:prSet>
      <dgm:spPr/>
    </dgm:pt>
    <dgm:pt modelId="{41C71C30-D945-417F-B789-721C9CA18642}" type="pres">
      <dgm:prSet presAssocID="{D5A93BCE-2CDF-4944-A40E-529757D35229}" presName="sibTrans" presStyleCnt="0"/>
      <dgm:spPr/>
    </dgm:pt>
    <dgm:pt modelId="{B8121A9B-1DC2-4B74-A610-0AEC58D3F5D4}" type="pres">
      <dgm:prSet presAssocID="{2B29893D-AFFC-478E-ADEA-BE5B32B69524}" presName="compNode" presStyleCnt="0"/>
      <dgm:spPr/>
    </dgm:pt>
    <dgm:pt modelId="{4ED39137-02B6-4CEC-B4D6-F9FCE4A06688}" type="pres">
      <dgm:prSet presAssocID="{2B29893D-AFFC-478E-ADEA-BE5B32B69524}" presName="bgRect" presStyleLbl="bgShp" presStyleIdx="4" presStyleCnt="6"/>
      <dgm:spPr/>
    </dgm:pt>
    <dgm:pt modelId="{F346E07F-066B-477C-894F-19CF499DFED0}" type="pres">
      <dgm:prSet presAssocID="{2B29893D-AFFC-478E-ADEA-BE5B32B6952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Astronaut"/>
        </a:ext>
      </dgm:extLst>
    </dgm:pt>
    <dgm:pt modelId="{A25601C6-8171-482E-AC7F-90B3B50BB531}" type="pres">
      <dgm:prSet presAssocID="{2B29893D-AFFC-478E-ADEA-BE5B32B69524}" presName="spaceRect" presStyleCnt="0"/>
      <dgm:spPr/>
    </dgm:pt>
    <dgm:pt modelId="{3252B757-66F3-4D21-9954-66932350FB62}" type="pres">
      <dgm:prSet presAssocID="{2B29893D-AFFC-478E-ADEA-BE5B32B69524}" presName="parTx" presStyleLbl="revTx" presStyleIdx="4" presStyleCnt="6">
        <dgm:presLayoutVars>
          <dgm:chMax val="0"/>
          <dgm:chPref val="0"/>
        </dgm:presLayoutVars>
      </dgm:prSet>
      <dgm:spPr/>
    </dgm:pt>
    <dgm:pt modelId="{699C8C9F-8B31-448E-9E30-7CCE06292C06}" type="pres">
      <dgm:prSet presAssocID="{21F389F2-4999-4F04-BFFB-33FF1B3C5955}" presName="sibTrans" presStyleCnt="0"/>
      <dgm:spPr/>
    </dgm:pt>
    <dgm:pt modelId="{36008D21-A266-435A-A1ED-F7A327BBD9E5}" type="pres">
      <dgm:prSet presAssocID="{62F1380A-1898-4242-BC15-B2AC4E286B9D}" presName="compNode" presStyleCnt="0"/>
      <dgm:spPr/>
    </dgm:pt>
    <dgm:pt modelId="{CC873018-5D82-4460-B9E8-622254D6C344}" type="pres">
      <dgm:prSet presAssocID="{62F1380A-1898-4242-BC15-B2AC4E286B9D}" presName="bgRect" presStyleLbl="bgShp" presStyleIdx="5" presStyleCnt="6"/>
      <dgm:spPr/>
    </dgm:pt>
    <dgm:pt modelId="{AC5646A5-5738-40E7-A702-F0ED77D60120}" type="pres">
      <dgm:prSet presAssocID="{62F1380A-1898-4242-BC15-B2AC4E286B9D}"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Play"/>
        </a:ext>
      </dgm:extLst>
    </dgm:pt>
    <dgm:pt modelId="{22318D62-F8B5-4E32-8CB8-CD75B91FAB32}" type="pres">
      <dgm:prSet presAssocID="{62F1380A-1898-4242-BC15-B2AC4E286B9D}" presName="spaceRect" presStyleCnt="0"/>
      <dgm:spPr/>
    </dgm:pt>
    <dgm:pt modelId="{DCBAC39C-39E8-43CD-8760-18CADA85AB2A}" type="pres">
      <dgm:prSet presAssocID="{62F1380A-1898-4242-BC15-B2AC4E286B9D}" presName="parTx" presStyleLbl="revTx" presStyleIdx="5" presStyleCnt="6">
        <dgm:presLayoutVars>
          <dgm:chMax val="0"/>
          <dgm:chPref val="0"/>
        </dgm:presLayoutVars>
      </dgm:prSet>
      <dgm:spPr/>
    </dgm:pt>
  </dgm:ptLst>
  <dgm:cxnLst>
    <dgm:cxn modelId="{680A880B-C0E3-4960-ADD1-21E16CBFEAEB}" type="presOf" srcId="{1C58FD8C-5AFB-42A4-B118-5BC231824CE9}" destId="{F9561DFC-F3B0-4699-9DA4-54074214B0B9}" srcOrd="0" destOrd="0" presId="urn:microsoft.com/office/officeart/2018/2/layout/IconVerticalSolidList"/>
    <dgm:cxn modelId="{CEBDAB11-3B09-4697-80A9-98D7D46EF55A}" type="presOf" srcId="{2B29893D-AFFC-478E-ADEA-BE5B32B69524}" destId="{3252B757-66F3-4D21-9954-66932350FB62}" srcOrd="0" destOrd="0" presId="urn:microsoft.com/office/officeart/2018/2/layout/IconVerticalSolidList"/>
    <dgm:cxn modelId="{A1A6FB1D-1506-46B5-A5C4-687FE300FE53}" srcId="{A414F4D2-9B83-495E-B9B6-EF4FEED0C2A0}" destId="{2B29893D-AFFC-478E-ADEA-BE5B32B69524}" srcOrd="4" destOrd="0" parTransId="{9E9D35F2-207E-41E0-B50E-2203A76E4C13}" sibTransId="{21F389F2-4999-4F04-BFFB-33FF1B3C5955}"/>
    <dgm:cxn modelId="{5293FA40-CCC9-4612-9B0A-6D9ECE386849}" type="presOf" srcId="{7F15CB86-1A55-4C7F-B8C0-E6ACADF98817}" destId="{3E650EE7-73D2-4366-822F-612DC6540078}" srcOrd="0" destOrd="0" presId="urn:microsoft.com/office/officeart/2018/2/layout/IconVerticalSolidList"/>
    <dgm:cxn modelId="{CE91A262-F152-4AD9-A125-0021F1DFD265}" srcId="{A414F4D2-9B83-495E-B9B6-EF4FEED0C2A0}" destId="{1BB0DE5E-3ED6-413F-9224-6FFEA4AF5A1A}" srcOrd="0" destOrd="0" parTransId="{BE36A8BD-A0E0-4ADE-B161-99D9A55AB753}" sibTransId="{C5380094-3070-4900-A329-420C512281B9}"/>
    <dgm:cxn modelId="{EB32F478-DF04-45EC-910A-B6EA34890F8D}" srcId="{A414F4D2-9B83-495E-B9B6-EF4FEED0C2A0}" destId="{2C725C5F-3DCE-45B8-9014-9685C8113C6F}" srcOrd="2" destOrd="0" parTransId="{F71DB245-741E-498B-87DE-EA90EA797A9D}" sibTransId="{B01ED09E-CC3A-484B-B929-9491AF203F60}"/>
    <dgm:cxn modelId="{FB86237A-188B-4359-806B-D51B6674BD3C}" srcId="{A414F4D2-9B83-495E-B9B6-EF4FEED0C2A0}" destId="{7F15CB86-1A55-4C7F-B8C0-E6ACADF98817}" srcOrd="1" destOrd="0" parTransId="{0D843F85-406D-466E-B6F7-9A0E3DA7B89C}" sibTransId="{24F36A3F-8834-436A-8856-9EB76A6583DF}"/>
    <dgm:cxn modelId="{BB39A57D-1A00-4843-88E7-07F5A93C887F}" srcId="{A414F4D2-9B83-495E-B9B6-EF4FEED0C2A0}" destId="{62F1380A-1898-4242-BC15-B2AC4E286B9D}" srcOrd="5" destOrd="0" parTransId="{CF8EB41B-8B30-4EA4-AB6E-548C8007D2E5}" sibTransId="{49B2E75D-C76D-46BB-A350-FDFD8E871C95}"/>
    <dgm:cxn modelId="{CCE6FE84-A6F7-4073-ACA7-4CF4894EF0D8}" type="presOf" srcId="{A414F4D2-9B83-495E-B9B6-EF4FEED0C2A0}" destId="{2C86EADC-7555-4E35-8BBB-B55E172FCE27}" srcOrd="0" destOrd="0" presId="urn:microsoft.com/office/officeart/2018/2/layout/IconVerticalSolidList"/>
    <dgm:cxn modelId="{72C76D86-C473-4E32-AF35-6AA2C08FFF61}" type="presOf" srcId="{2C725C5F-3DCE-45B8-9014-9685C8113C6F}" destId="{9B301D3A-2259-472A-89E7-D20685E421D9}" srcOrd="0" destOrd="0" presId="urn:microsoft.com/office/officeart/2018/2/layout/IconVerticalSolidList"/>
    <dgm:cxn modelId="{1EC2B8AC-29A6-41C2-A251-64D0CE93DBD6}" srcId="{A414F4D2-9B83-495E-B9B6-EF4FEED0C2A0}" destId="{1C58FD8C-5AFB-42A4-B118-5BC231824CE9}" srcOrd="3" destOrd="0" parTransId="{E848AAC5-D784-4996-B52C-1D595226E69E}" sibTransId="{D5A93BCE-2CDF-4944-A40E-529757D35229}"/>
    <dgm:cxn modelId="{8142E0B2-3356-4B08-B1B8-4069F3121218}" type="presOf" srcId="{62F1380A-1898-4242-BC15-B2AC4E286B9D}" destId="{DCBAC39C-39E8-43CD-8760-18CADA85AB2A}" srcOrd="0" destOrd="0" presId="urn:microsoft.com/office/officeart/2018/2/layout/IconVerticalSolidList"/>
    <dgm:cxn modelId="{996BB7CE-4761-4178-B372-7C9D8AA1183E}" type="presOf" srcId="{1BB0DE5E-3ED6-413F-9224-6FFEA4AF5A1A}" destId="{4991830F-4916-41A4-9391-DB424CCE1A62}" srcOrd="0" destOrd="0" presId="urn:microsoft.com/office/officeart/2018/2/layout/IconVerticalSolidList"/>
    <dgm:cxn modelId="{AABF0683-D650-4BDA-B726-D410B7E5A14A}" type="presParOf" srcId="{2C86EADC-7555-4E35-8BBB-B55E172FCE27}" destId="{1AF1881D-47AF-4394-820A-D5593767FEBD}" srcOrd="0" destOrd="0" presId="urn:microsoft.com/office/officeart/2018/2/layout/IconVerticalSolidList"/>
    <dgm:cxn modelId="{38FCDD5B-17D5-43F8-B3A9-9293B13D0C8A}" type="presParOf" srcId="{1AF1881D-47AF-4394-820A-D5593767FEBD}" destId="{00C8794F-DDE7-49E5-9A6C-AF908FAC6344}" srcOrd="0" destOrd="0" presId="urn:microsoft.com/office/officeart/2018/2/layout/IconVerticalSolidList"/>
    <dgm:cxn modelId="{9F65DE19-3F6C-4050-A918-F7B3F4ADB5D3}" type="presParOf" srcId="{1AF1881D-47AF-4394-820A-D5593767FEBD}" destId="{45E8EACE-6672-4520-96E3-9A4116FCDAB3}" srcOrd="1" destOrd="0" presId="urn:microsoft.com/office/officeart/2018/2/layout/IconVerticalSolidList"/>
    <dgm:cxn modelId="{3B100CA7-C52E-4733-8454-9409F496BFDE}" type="presParOf" srcId="{1AF1881D-47AF-4394-820A-D5593767FEBD}" destId="{5A6A0E69-29B3-4D77-AB33-0EEE9D5E09A2}" srcOrd="2" destOrd="0" presId="urn:microsoft.com/office/officeart/2018/2/layout/IconVerticalSolidList"/>
    <dgm:cxn modelId="{B0688CD3-3F25-4DB5-8151-21E8B7B02E71}" type="presParOf" srcId="{1AF1881D-47AF-4394-820A-D5593767FEBD}" destId="{4991830F-4916-41A4-9391-DB424CCE1A62}" srcOrd="3" destOrd="0" presId="urn:microsoft.com/office/officeart/2018/2/layout/IconVerticalSolidList"/>
    <dgm:cxn modelId="{D1EA5BC0-5D16-4BAD-A2A8-4E1FF2A11961}" type="presParOf" srcId="{2C86EADC-7555-4E35-8BBB-B55E172FCE27}" destId="{D110F3B6-E104-4478-9EE9-9AD6D2C1D146}" srcOrd="1" destOrd="0" presId="urn:microsoft.com/office/officeart/2018/2/layout/IconVerticalSolidList"/>
    <dgm:cxn modelId="{AEBA1FCC-C9AF-4B9B-8534-29E20DFAB1BD}" type="presParOf" srcId="{2C86EADC-7555-4E35-8BBB-B55E172FCE27}" destId="{649CF41B-CA82-4F99-960E-7BC7FCD8F3E0}" srcOrd="2" destOrd="0" presId="urn:microsoft.com/office/officeart/2018/2/layout/IconVerticalSolidList"/>
    <dgm:cxn modelId="{6299FD6A-B668-4A11-A6B5-C8459959B231}" type="presParOf" srcId="{649CF41B-CA82-4F99-960E-7BC7FCD8F3E0}" destId="{573F5200-0CE5-4926-9216-C0883BFC3433}" srcOrd="0" destOrd="0" presId="urn:microsoft.com/office/officeart/2018/2/layout/IconVerticalSolidList"/>
    <dgm:cxn modelId="{5C431067-D8F9-49FD-ACE2-93CEC169407B}" type="presParOf" srcId="{649CF41B-CA82-4F99-960E-7BC7FCD8F3E0}" destId="{EFCB5F59-7CDD-4AFA-9D8A-E6491F594BBD}" srcOrd="1" destOrd="0" presId="urn:microsoft.com/office/officeart/2018/2/layout/IconVerticalSolidList"/>
    <dgm:cxn modelId="{1DBB06AB-CAAF-4FC3-AABE-78089762BFE4}" type="presParOf" srcId="{649CF41B-CA82-4F99-960E-7BC7FCD8F3E0}" destId="{F6D1530A-9872-4A49-B949-92229E507A51}" srcOrd="2" destOrd="0" presId="urn:microsoft.com/office/officeart/2018/2/layout/IconVerticalSolidList"/>
    <dgm:cxn modelId="{AFAC56C2-97C1-48D7-9F90-3E7117438604}" type="presParOf" srcId="{649CF41B-CA82-4F99-960E-7BC7FCD8F3E0}" destId="{3E650EE7-73D2-4366-822F-612DC6540078}" srcOrd="3" destOrd="0" presId="urn:microsoft.com/office/officeart/2018/2/layout/IconVerticalSolidList"/>
    <dgm:cxn modelId="{54D70029-B127-49D5-9075-DC5A129CB116}" type="presParOf" srcId="{2C86EADC-7555-4E35-8BBB-B55E172FCE27}" destId="{818E3403-1324-4990-BFAA-D1D5CD01019B}" srcOrd="3" destOrd="0" presId="urn:microsoft.com/office/officeart/2018/2/layout/IconVerticalSolidList"/>
    <dgm:cxn modelId="{5E25460D-24E0-412B-A06F-290D824096F4}" type="presParOf" srcId="{2C86EADC-7555-4E35-8BBB-B55E172FCE27}" destId="{428EC68D-1B6A-47A5-B053-0FF3ECA5ADD0}" srcOrd="4" destOrd="0" presId="urn:microsoft.com/office/officeart/2018/2/layout/IconVerticalSolidList"/>
    <dgm:cxn modelId="{8C4A5DCF-5E14-4E0F-9A24-BBD9691B5BCC}" type="presParOf" srcId="{428EC68D-1B6A-47A5-B053-0FF3ECA5ADD0}" destId="{DBC6013F-9F2E-444A-8493-DB0262E2F7AA}" srcOrd="0" destOrd="0" presId="urn:microsoft.com/office/officeart/2018/2/layout/IconVerticalSolidList"/>
    <dgm:cxn modelId="{BF90E8F4-947B-4DF4-BD15-31A020628740}" type="presParOf" srcId="{428EC68D-1B6A-47A5-B053-0FF3ECA5ADD0}" destId="{7CB4F162-49FA-4075-A64D-76170D0CC7DE}" srcOrd="1" destOrd="0" presId="urn:microsoft.com/office/officeart/2018/2/layout/IconVerticalSolidList"/>
    <dgm:cxn modelId="{DF4F1087-2D2D-4648-A968-260F86D7456C}" type="presParOf" srcId="{428EC68D-1B6A-47A5-B053-0FF3ECA5ADD0}" destId="{1E647CA2-6FA2-46A3-8457-EF4D4C010131}" srcOrd="2" destOrd="0" presId="urn:microsoft.com/office/officeart/2018/2/layout/IconVerticalSolidList"/>
    <dgm:cxn modelId="{4C89F43B-237E-4011-8E97-712758F39EC5}" type="presParOf" srcId="{428EC68D-1B6A-47A5-B053-0FF3ECA5ADD0}" destId="{9B301D3A-2259-472A-89E7-D20685E421D9}" srcOrd="3" destOrd="0" presId="urn:microsoft.com/office/officeart/2018/2/layout/IconVerticalSolidList"/>
    <dgm:cxn modelId="{1272B292-CB54-4F36-9E5D-BFB9DCFE3BBB}" type="presParOf" srcId="{2C86EADC-7555-4E35-8BBB-B55E172FCE27}" destId="{FB16718B-62B0-4F4D-9DF2-C7DA49BF61E4}" srcOrd="5" destOrd="0" presId="urn:microsoft.com/office/officeart/2018/2/layout/IconVerticalSolidList"/>
    <dgm:cxn modelId="{2B66E74E-9A66-4062-BF95-D53569240FA8}" type="presParOf" srcId="{2C86EADC-7555-4E35-8BBB-B55E172FCE27}" destId="{63CDAB52-3BBB-4553-B27A-2CECFA086648}" srcOrd="6" destOrd="0" presId="urn:microsoft.com/office/officeart/2018/2/layout/IconVerticalSolidList"/>
    <dgm:cxn modelId="{FF3D5E79-3D36-41B7-B406-84539D47F004}" type="presParOf" srcId="{63CDAB52-3BBB-4553-B27A-2CECFA086648}" destId="{D98FDD96-0C68-421D-B536-4E2DBFCD93ED}" srcOrd="0" destOrd="0" presId="urn:microsoft.com/office/officeart/2018/2/layout/IconVerticalSolidList"/>
    <dgm:cxn modelId="{575E3B03-4B03-437D-A6AA-CCDCC9242CF7}" type="presParOf" srcId="{63CDAB52-3BBB-4553-B27A-2CECFA086648}" destId="{9F7850B0-63AF-4F62-80BE-F33770D79CF5}" srcOrd="1" destOrd="0" presId="urn:microsoft.com/office/officeart/2018/2/layout/IconVerticalSolidList"/>
    <dgm:cxn modelId="{EC4B2CAB-F1B0-4E17-866C-6E315FBE102D}" type="presParOf" srcId="{63CDAB52-3BBB-4553-B27A-2CECFA086648}" destId="{5282D851-714D-4421-B751-F399BF547DC4}" srcOrd="2" destOrd="0" presId="urn:microsoft.com/office/officeart/2018/2/layout/IconVerticalSolidList"/>
    <dgm:cxn modelId="{2887E489-1554-45B9-AD62-058EF31CBDCA}" type="presParOf" srcId="{63CDAB52-3BBB-4553-B27A-2CECFA086648}" destId="{F9561DFC-F3B0-4699-9DA4-54074214B0B9}" srcOrd="3" destOrd="0" presId="urn:microsoft.com/office/officeart/2018/2/layout/IconVerticalSolidList"/>
    <dgm:cxn modelId="{4225C95E-9865-4359-BF29-025E4F0F202C}" type="presParOf" srcId="{2C86EADC-7555-4E35-8BBB-B55E172FCE27}" destId="{41C71C30-D945-417F-B789-721C9CA18642}" srcOrd="7" destOrd="0" presId="urn:microsoft.com/office/officeart/2018/2/layout/IconVerticalSolidList"/>
    <dgm:cxn modelId="{11BEE824-DF2B-4DE6-8658-D1292EAF0F6C}" type="presParOf" srcId="{2C86EADC-7555-4E35-8BBB-B55E172FCE27}" destId="{B8121A9B-1DC2-4B74-A610-0AEC58D3F5D4}" srcOrd="8" destOrd="0" presId="urn:microsoft.com/office/officeart/2018/2/layout/IconVerticalSolidList"/>
    <dgm:cxn modelId="{A7C63F8E-350A-4C43-949D-59FE5A16FF93}" type="presParOf" srcId="{B8121A9B-1DC2-4B74-A610-0AEC58D3F5D4}" destId="{4ED39137-02B6-4CEC-B4D6-F9FCE4A06688}" srcOrd="0" destOrd="0" presId="urn:microsoft.com/office/officeart/2018/2/layout/IconVerticalSolidList"/>
    <dgm:cxn modelId="{D49E631C-F243-44F4-ACDE-8F234DA5E2DA}" type="presParOf" srcId="{B8121A9B-1DC2-4B74-A610-0AEC58D3F5D4}" destId="{F346E07F-066B-477C-894F-19CF499DFED0}" srcOrd="1" destOrd="0" presId="urn:microsoft.com/office/officeart/2018/2/layout/IconVerticalSolidList"/>
    <dgm:cxn modelId="{E8C75B4F-31E2-46BE-B45D-E68525F142CA}" type="presParOf" srcId="{B8121A9B-1DC2-4B74-A610-0AEC58D3F5D4}" destId="{A25601C6-8171-482E-AC7F-90B3B50BB531}" srcOrd="2" destOrd="0" presId="urn:microsoft.com/office/officeart/2018/2/layout/IconVerticalSolidList"/>
    <dgm:cxn modelId="{CDAF28AB-89EF-417D-9959-1A5D707BF477}" type="presParOf" srcId="{B8121A9B-1DC2-4B74-A610-0AEC58D3F5D4}" destId="{3252B757-66F3-4D21-9954-66932350FB62}" srcOrd="3" destOrd="0" presId="urn:microsoft.com/office/officeart/2018/2/layout/IconVerticalSolidList"/>
    <dgm:cxn modelId="{BBB7B78E-CA01-42CD-9E2E-4227BC5F7F36}" type="presParOf" srcId="{2C86EADC-7555-4E35-8BBB-B55E172FCE27}" destId="{699C8C9F-8B31-448E-9E30-7CCE06292C06}" srcOrd="9" destOrd="0" presId="urn:microsoft.com/office/officeart/2018/2/layout/IconVerticalSolidList"/>
    <dgm:cxn modelId="{6CBD8D4E-24FA-40CA-A4ED-4B9DBDF57AF9}" type="presParOf" srcId="{2C86EADC-7555-4E35-8BBB-B55E172FCE27}" destId="{36008D21-A266-435A-A1ED-F7A327BBD9E5}" srcOrd="10" destOrd="0" presId="urn:microsoft.com/office/officeart/2018/2/layout/IconVerticalSolidList"/>
    <dgm:cxn modelId="{F50127CC-169F-49FE-B39E-E3E3178CF583}" type="presParOf" srcId="{36008D21-A266-435A-A1ED-F7A327BBD9E5}" destId="{CC873018-5D82-4460-B9E8-622254D6C344}" srcOrd="0" destOrd="0" presId="urn:microsoft.com/office/officeart/2018/2/layout/IconVerticalSolidList"/>
    <dgm:cxn modelId="{0084CDE0-510A-4FB6-87C7-58616872A33D}" type="presParOf" srcId="{36008D21-A266-435A-A1ED-F7A327BBD9E5}" destId="{AC5646A5-5738-40E7-A702-F0ED77D60120}" srcOrd="1" destOrd="0" presId="urn:microsoft.com/office/officeart/2018/2/layout/IconVerticalSolidList"/>
    <dgm:cxn modelId="{35DE3F0A-E80B-4019-8436-7DF16E7DDB19}" type="presParOf" srcId="{36008D21-A266-435A-A1ED-F7A327BBD9E5}" destId="{22318D62-F8B5-4E32-8CB8-CD75B91FAB32}" srcOrd="2" destOrd="0" presId="urn:microsoft.com/office/officeart/2018/2/layout/IconVerticalSolidList"/>
    <dgm:cxn modelId="{039BF76C-202A-428E-85EC-706F7B34BB66}" type="presParOf" srcId="{36008D21-A266-435A-A1ED-F7A327BBD9E5}" destId="{DCBAC39C-39E8-43CD-8760-18CADA85AB2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F7E3065-274F-4561-9898-5DFCAEF566B8}" type="doc">
      <dgm:prSet loTypeId="urn:microsoft.com/office/officeart/2005/8/layout/vList2" loCatId="list" qsTypeId="urn:microsoft.com/office/officeart/2005/8/quickstyle/simple4#1" qsCatId="simple" csTypeId="urn:microsoft.com/office/officeart/2005/8/colors/accent2_2#3" csCatId="accent2"/>
      <dgm:spPr/>
      <dgm:t>
        <a:bodyPr/>
        <a:lstStyle/>
        <a:p>
          <a:endParaRPr lang="en-US"/>
        </a:p>
      </dgm:t>
    </dgm:pt>
    <dgm:pt modelId="{F7FC355C-473C-4EEE-9CC2-930CFEE472BA}">
      <dgm:prSet/>
      <dgm:spPr/>
      <dgm:t>
        <a:bodyPr/>
        <a:lstStyle/>
        <a:p>
          <a:r>
            <a:rPr lang="en-US"/>
            <a:t>Introduction to NTS</a:t>
          </a:r>
        </a:p>
      </dgm:t>
    </dgm:pt>
    <dgm:pt modelId="{45A23E3D-C6CF-456A-92AD-164271EBF6E3}" type="parTrans" cxnId="{45CF4F44-A31A-4BEE-B46D-A38C339C1CFE}">
      <dgm:prSet/>
      <dgm:spPr/>
      <dgm:t>
        <a:bodyPr/>
        <a:lstStyle/>
        <a:p>
          <a:endParaRPr lang="en-US"/>
        </a:p>
      </dgm:t>
    </dgm:pt>
    <dgm:pt modelId="{16830AA8-08EB-49AB-92FB-FE7C0E6F0224}" type="sibTrans" cxnId="{45CF4F44-A31A-4BEE-B46D-A38C339C1CFE}">
      <dgm:prSet/>
      <dgm:spPr/>
      <dgm:t>
        <a:bodyPr/>
        <a:lstStyle/>
        <a:p>
          <a:endParaRPr lang="en-US"/>
        </a:p>
      </dgm:t>
    </dgm:pt>
    <dgm:pt modelId="{6A2BA9BD-C460-4C10-A92C-07362945DB8A}">
      <dgm:prSet/>
      <dgm:spPr/>
      <dgm:t>
        <a:bodyPr/>
        <a:lstStyle/>
        <a:p>
          <a:r>
            <a:rPr lang="en-US"/>
            <a:t>Traffic Nets</a:t>
          </a:r>
        </a:p>
      </dgm:t>
    </dgm:pt>
    <dgm:pt modelId="{69CCF300-9487-4B02-A356-2A2304A8D7F2}" type="parTrans" cxnId="{4208DD06-F32E-4897-9621-3A6A8ABD1427}">
      <dgm:prSet/>
      <dgm:spPr/>
      <dgm:t>
        <a:bodyPr/>
        <a:lstStyle/>
        <a:p>
          <a:endParaRPr lang="en-US"/>
        </a:p>
      </dgm:t>
    </dgm:pt>
    <dgm:pt modelId="{66C155AE-7B30-49A4-93F8-3FE73811D7C3}" type="sibTrans" cxnId="{4208DD06-F32E-4897-9621-3A6A8ABD1427}">
      <dgm:prSet/>
      <dgm:spPr/>
      <dgm:t>
        <a:bodyPr/>
        <a:lstStyle/>
        <a:p>
          <a:endParaRPr lang="en-US"/>
        </a:p>
      </dgm:t>
    </dgm:pt>
    <dgm:pt modelId="{4FF521F1-7563-4B0E-B001-CEF3EF65C7BD}">
      <dgm:prSet/>
      <dgm:spPr/>
      <dgm:t>
        <a:bodyPr/>
        <a:lstStyle/>
        <a:p>
          <a:r>
            <a:rPr lang="en-US"/>
            <a:t>Handling Formal Traffic</a:t>
          </a:r>
        </a:p>
      </dgm:t>
    </dgm:pt>
    <dgm:pt modelId="{07BD6003-14AD-4E5B-8155-A38611001DA3}" type="parTrans" cxnId="{DF411FFA-4C7B-4A47-B100-46F002D078A7}">
      <dgm:prSet/>
      <dgm:spPr/>
      <dgm:t>
        <a:bodyPr/>
        <a:lstStyle/>
        <a:p>
          <a:endParaRPr lang="en-US"/>
        </a:p>
      </dgm:t>
    </dgm:pt>
    <dgm:pt modelId="{B5196824-687A-4EA4-8BF5-4E2456EF68C0}" type="sibTrans" cxnId="{DF411FFA-4C7B-4A47-B100-46F002D078A7}">
      <dgm:prSet/>
      <dgm:spPr/>
      <dgm:t>
        <a:bodyPr/>
        <a:lstStyle/>
        <a:p>
          <a:endParaRPr lang="en-US"/>
        </a:p>
      </dgm:t>
    </dgm:pt>
    <dgm:pt modelId="{B72ACDF3-57D2-4D24-A385-65CF8AE77D74}">
      <dgm:prSet/>
      <dgm:spPr/>
      <dgm:t>
        <a:bodyPr/>
        <a:lstStyle/>
        <a:p>
          <a:r>
            <a:rPr lang="en-US" dirty="0"/>
            <a:t>Radiograms: the details</a:t>
          </a:r>
        </a:p>
      </dgm:t>
    </dgm:pt>
    <dgm:pt modelId="{DE6D5C4A-9297-484F-AC27-7E5BB3B3B2B1}" type="parTrans" cxnId="{3CA837F6-A8F1-4D86-9AD7-79327F21711C}">
      <dgm:prSet/>
      <dgm:spPr/>
      <dgm:t>
        <a:bodyPr/>
        <a:lstStyle/>
        <a:p>
          <a:endParaRPr lang="en-US"/>
        </a:p>
      </dgm:t>
    </dgm:pt>
    <dgm:pt modelId="{2BA9EAA3-4F58-4C89-82E1-E77C176886C3}" type="sibTrans" cxnId="{3CA837F6-A8F1-4D86-9AD7-79327F21711C}">
      <dgm:prSet/>
      <dgm:spPr/>
      <dgm:t>
        <a:bodyPr/>
        <a:lstStyle/>
        <a:p>
          <a:endParaRPr lang="en-US"/>
        </a:p>
      </dgm:t>
    </dgm:pt>
    <dgm:pt modelId="{DA606BE6-7227-436E-B655-72D966B30FE1}">
      <dgm:prSet/>
      <dgm:spPr/>
      <dgm:t>
        <a:bodyPr/>
        <a:lstStyle/>
        <a:p>
          <a:r>
            <a:rPr lang="en-US"/>
            <a:t>“NTS 2.0” modernization</a:t>
          </a:r>
        </a:p>
      </dgm:t>
    </dgm:pt>
    <dgm:pt modelId="{1EB56524-C480-4D43-9D27-B7ED220A5488}" type="parTrans" cxnId="{EF74B1B9-EC5A-4EB8-8B81-195AAAF30B7E}">
      <dgm:prSet/>
      <dgm:spPr/>
      <dgm:t>
        <a:bodyPr/>
        <a:lstStyle/>
        <a:p>
          <a:endParaRPr lang="en-US"/>
        </a:p>
      </dgm:t>
    </dgm:pt>
    <dgm:pt modelId="{01703D7A-1CBE-45A9-98E5-65844DFD3E92}" type="sibTrans" cxnId="{EF74B1B9-EC5A-4EB8-8B81-195AAAF30B7E}">
      <dgm:prSet/>
      <dgm:spPr/>
      <dgm:t>
        <a:bodyPr/>
        <a:lstStyle/>
        <a:p>
          <a:endParaRPr lang="en-US"/>
        </a:p>
      </dgm:t>
    </dgm:pt>
    <dgm:pt modelId="{D9ED608C-9A46-4843-9101-56BB138B65DA}">
      <dgm:prSet/>
      <dgm:spPr/>
      <dgm:t>
        <a:bodyPr/>
        <a:lstStyle/>
        <a:p>
          <a:r>
            <a:rPr lang="en-US"/>
            <a:t>Resources, Training &amp; Recognition</a:t>
          </a:r>
        </a:p>
      </dgm:t>
    </dgm:pt>
    <dgm:pt modelId="{F2143442-977F-427D-8FC8-0E237E72EDDC}" type="parTrans" cxnId="{24AA1ADA-B0F4-4123-8369-88E846EF6448}">
      <dgm:prSet/>
      <dgm:spPr/>
      <dgm:t>
        <a:bodyPr/>
        <a:lstStyle/>
        <a:p>
          <a:endParaRPr lang="en-US"/>
        </a:p>
      </dgm:t>
    </dgm:pt>
    <dgm:pt modelId="{D6BFE364-EE91-45C9-B548-F80C2A9CDAC9}" type="sibTrans" cxnId="{24AA1ADA-B0F4-4123-8369-88E846EF6448}">
      <dgm:prSet/>
      <dgm:spPr/>
      <dgm:t>
        <a:bodyPr/>
        <a:lstStyle/>
        <a:p>
          <a:endParaRPr lang="en-US"/>
        </a:p>
      </dgm:t>
    </dgm:pt>
    <dgm:pt modelId="{7CE46C7B-03ED-4DAA-93BB-456BCF83DFEC}">
      <dgm:prSet/>
      <dgm:spPr/>
      <dgm:t>
        <a:bodyPr/>
        <a:lstStyle/>
        <a:p>
          <a:r>
            <a:rPr lang="en-US"/>
            <a:t>Digital Traffic Network</a:t>
          </a:r>
        </a:p>
      </dgm:t>
    </dgm:pt>
    <dgm:pt modelId="{9ED1F444-6554-4660-BB5C-83C5525E1CFB}" type="parTrans" cxnId="{CCCEE9A3-A75E-4E4D-A1A4-E3530EB66A30}">
      <dgm:prSet/>
      <dgm:spPr/>
      <dgm:t>
        <a:bodyPr/>
        <a:lstStyle/>
        <a:p>
          <a:endParaRPr lang="en-US"/>
        </a:p>
      </dgm:t>
    </dgm:pt>
    <dgm:pt modelId="{7689F2D2-69E2-4099-BD6E-C46151F0462A}" type="sibTrans" cxnId="{CCCEE9A3-A75E-4E4D-A1A4-E3530EB66A30}">
      <dgm:prSet/>
      <dgm:spPr/>
      <dgm:t>
        <a:bodyPr/>
        <a:lstStyle/>
        <a:p>
          <a:endParaRPr lang="en-US"/>
        </a:p>
      </dgm:t>
    </dgm:pt>
    <dgm:pt modelId="{00CD715D-9B2E-9C4C-97E5-1E34384F6671}" type="pres">
      <dgm:prSet presAssocID="{4F7E3065-274F-4561-9898-5DFCAEF566B8}" presName="linear" presStyleCnt="0">
        <dgm:presLayoutVars>
          <dgm:animLvl val="lvl"/>
          <dgm:resizeHandles val="exact"/>
        </dgm:presLayoutVars>
      </dgm:prSet>
      <dgm:spPr/>
    </dgm:pt>
    <dgm:pt modelId="{D47812F3-FB30-9D49-A203-6105B46BD938}" type="pres">
      <dgm:prSet presAssocID="{F7FC355C-473C-4EEE-9CC2-930CFEE472BA}" presName="parentText" presStyleLbl="node1" presStyleIdx="0" presStyleCnt="7">
        <dgm:presLayoutVars>
          <dgm:chMax val="0"/>
          <dgm:bulletEnabled val="1"/>
        </dgm:presLayoutVars>
      </dgm:prSet>
      <dgm:spPr/>
    </dgm:pt>
    <dgm:pt modelId="{A3DFE0D2-9F41-E243-9EA1-4E2598DA3072}" type="pres">
      <dgm:prSet presAssocID="{16830AA8-08EB-49AB-92FB-FE7C0E6F0224}" presName="spacer" presStyleCnt="0"/>
      <dgm:spPr/>
    </dgm:pt>
    <dgm:pt modelId="{15B89991-1147-CB4F-9E9A-5D4FE9C8F55A}" type="pres">
      <dgm:prSet presAssocID="{6A2BA9BD-C460-4C10-A92C-07362945DB8A}" presName="parentText" presStyleLbl="node1" presStyleIdx="1" presStyleCnt="7">
        <dgm:presLayoutVars>
          <dgm:chMax val="0"/>
          <dgm:bulletEnabled val="1"/>
        </dgm:presLayoutVars>
      </dgm:prSet>
      <dgm:spPr/>
    </dgm:pt>
    <dgm:pt modelId="{32834C72-56FD-C84B-9053-914911CDF2DC}" type="pres">
      <dgm:prSet presAssocID="{66C155AE-7B30-49A4-93F8-3FE73811D7C3}" presName="spacer" presStyleCnt="0"/>
      <dgm:spPr/>
    </dgm:pt>
    <dgm:pt modelId="{11263E54-902E-3747-91D0-F3F3FDF8EBA9}" type="pres">
      <dgm:prSet presAssocID="{4FF521F1-7563-4B0E-B001-CEF3EF65C7BD}" presName="parentText" presStyleLbl="node1" presStyleIdx="2" presStyleCnt="7">
        <dgm:presLayoutVars>
          <dgm:chMax val="0"/>
          <dgm:bulletEnabled val="1"/>
        </dgm:presLayoutVars>
      </dgm:prSet>
      <dgm:spPr/>
    </dgm:pt>
    <dgm:pt modelId="{C217BC26-3665-8640-9729-54EC393BF969}" type="pres">
      <dgm:prSet presAssocID="{B5196824-687A-4EA4-8BF5-4E2456EF68C0}" presName="spacer" presStyleCnt="0"/>
      <dgm:spPr/>
    </dgm:pt>
    <dgm:pt modelId="{59AF3C91-B61C-B343-9766-597A06ABFAAE}" type="pres">
      <dgm:prSet presAssocID="{B72ACDF3-57D2-4D24-A385-65CF8AE77D74}" presName="parentText" presStyleLbl="node1" presStyleIdx="3" presStyleCnt="7">
        <dgm:presLayoutVars>
          <dgm:chMax val="0"/>
          <dgm:bulletEnabled val="1"/>
        </dgm:presLayoutVars>
      </dgm:prSet>
      <dgm:spPr/>
    </dgm:pt>
    <dgm:pt modelId="{10C7C285-8E0F-0641-B39E-DE0C7B6FA86B}" type="pres">
      <dgm:prSet presAssocID="{2BA9EAA3-4F58-4C89-82E1-E77C176886C3}" presName="spacer" presStyleCnt="0"/>
      <dgm:spPr/>
    </dgm:pt>
    <dgm:pt modelId="{7F0CD19A-D633-D649-9388-DCF9C417859D}" type="pres">
      <dgm:prSet presAssocID="{DA606BE6-7227-436E-B655-72D966B30FE1}" presName="parentText" presStyleLbl="node1" presStyleIdx="4" presStyleCnt="7">
        <dgm:presLayoutVars>
          <dgm:chMax val="0"/>
          <dgm:bulletEnabled val="1"/>
        </dgm:presLayoutVars>
      </dgm:prSet>
      <dgm:spPr/>
    </dgm:pt>
    <dgm:pt modelId="{8B5CB38A-147A-FF49-8587-D0A84363FE35}" type="pres">
      <dgm:prSet presAssocID="{01703D7A-1CBE-45A9-98E5-65844DFD3E92}" presName="spacer" presStyleCnt="0"/>
      <dgm:spPr/>
    </dgm:pt>
    <dgm:pt modelId="{BA38CEA3-5120-0445-8E8B-8530C69B67F3}" type="pres">
      <dgm:prSet presAssocID="{D9ED608C-9A46-4843-9101-56BB138B65DA}" presName="parentText" presStyleLbl="node1" presStyleIdx="5" presStyleCnt="7">
        <dgm:presLayoutVars>
          <dgm:chMax val="0"/>
          <dgm:bulletEnabled val="1"/>
        </dgm:presLayoutVars>
      </dgm:prSet>
      <dgm:spPr/>
    </dgm:pt>
    <dgm:pt modelId="{2B4AC17C-ED89-FF49-98DE-D6EE23293F43}" type="pres">
      <dgm:prSet presAssocID="{D6BFE364-EE91-45C9-B548-F80C2A9CDAC9}" presName="spacer" presStyleCnt="0"/>
      <dgm:spPr/>
    </dgm:pt>
    <dgm:pt modelId="{040377D5-5E5F-FE4D-8A27-86BE3FC0D0DE}" type="pres">
      <dgm:prSet presAssocID="{7CE46C7B-03ED-4DAA-93BB-456BCF83DFEC}" presName="parentText" presStyleLbl="node1" presStyleIdx="6" presStyleCnt="7">
        <dgm:presLayoutVars>
          <dgm:chMax val="0"/>
          <dgm:bulletEnabled val="1"/>
        </dgm:presLayoutVars>
      </dgm:prSet>
      <dgm:spPr/>
    </dgm:pt>
  </dgm:ptLst>
  <dgm:cxnLst>
    <dgm:cxn modelId="{4208DD06-F32E-4897-9621-3A6A8ABD1427}" srcId="{4F7E3065-274F-4561-9898-5DFCAEF566B8}" destId="{6A2BA9BD-C460-4C10-A92C-07362945DB8A}" srcOrd="1" destOrd="0" parTransId="{69CCF300-9487-4B02-A356-2A2304A8D7F2}" sibTransId="{66C155AE-7B30-49A4-93F8-3FE73811D7C3}"/>
    <dgm:cxn modelId="{F0342D17-32D0-7845-834E-D7E549C65334}" type="presOf" srcId="{7CE46C7B-03ED-4DAA-93BB-456BCF83DFEC}" destId="{040377D5-5E5F-FE4D-8A27-86BE3FC0D0DE}" srcOrd="0" destOrd="0" presId="urn:microsoft.com/office/officeart/2005/8/layout/vList2"/>
    <dgm:cxn modelId="{45CF4F44-A31A-4BEE-B46D-A38C339C1CFE}" srcId="{4F7E3065-274F-4561-9898-5DFCAEF566B8}" destId="{F7FC355C-473C-4EEE-9CC2-930CFEE472BA}" srcOrd="0" destOrd="0" parTransId="{45A23E3D-C6CF-456A-92AD-164271EBF6E3}" sibTransId="{16830AA8-08EB-49AB-92FB-FE7C0E6F0224}"/>
    <dgm:cxn modelId="{BC5A6069-F6C1-EF46-AFC7-0D7F75B4B211}" type="presOf" srcId="{D9ED608C-9A46-4843-9101-56BB138B65DA}" destId="{BA38CEA3-5120-0445-8E8B-8530C69B67F3}" srcOrd="0" destOrd="0" presId="urn:microsoft.com/office/officeart/2005/8/layout/vList2"/>
    <dgm:cxn modelId="{DDAAAA8C-B2A6-0041-A5FF-CED89049E889}" type="presOf" srcId="{4F7E3065-274F-4561-9898-5DFCAEF566B8}" destId="{00CD715D-9B2E-9C4C-97E5-1E34384F6671}" srcOrd="0" destOrd="0" presId="urn:microsoft.com/office/officeart/2005/8/layout/vList2"/>
    <dgm:cxn modelId="{2CCC9C95-7C1C-D443-BF37-32A995E4F51F}" type="presOf" srcId="{B72ACDF3-57D2-4D24-A385-65CF8AE77D74}" destId="{59AF3C91-B61C-B343-9766-597A06ABFAAE}" srcOrd="0" destOrd="0" presId="urn:microsoft.com/office/officeart/2005/8/layout/vList2"/>
    <dgm:cxn modelId="{CCCEE9A3-A75E-4E4D-A1A4-E3530EB66A30}" srcId="{4F7E3065-274F-4561-9898-5DFCAEF566B8}" destId="{7CE46C7B-03ED-4DAA-93BB-456BCF83DFEC}" srcOrd="6" destOrd="0" parTransId="{9ED1F444-6554-4660-BB5C-83C5525E1CFB}" sibTransId="{7689F2D2-69E2-4099-BD6E-C46151F0462A}"/>
    <dgm:cxn modelId="{6D2D32A8-CC01-D643-B9C2-E296F469DD56}" type="presOf" srcId="{DA606BE6-7227-436E-B655-72D966B30FE1}" destId="{7F0CD19A-D633-D649-9388-DCF9C417859D}" srcOrd="0" destOrd="0" presId="urn:microsoft.com/office/officeart/2005/8/layout/vList2"/>
    <dgm:cxn modelId="{66D346B7-8069-9646-980C-0F9054B908A3}" type="presOf" srcId="{F7FC355C-473C-4EEE-9CC2-930CFEE472BA}" destId="{D47812F3-FB30-9D49-A203-6105B46BD938}" srcOrd="0" destOrd="0" presId="urn:microsoft.com/office/officeart/2005/8/layout/vList2"/>
    <dgm:cxn modelId="{EF74B1B9-EC5A-4EB8-8B81-195AAAF30B7E}" srcId="{4F7E3065-274F-4561-9898-5DFCAEF566B8}" destId="{DA606BE6-7227-436E-B655-72D966B30FE1}" srcOrd="4" destOrd="0" parTransId="{1EB56524-C480-4D43-9D27-B7ED220A5488}" sibTransId="{01703D7A-1CBE-45A9-98E5-65844DFD3E92}"/>
    <dgm:cxn modelId="{24AA1ADA-B0F4-4123-8369-88E846EF6448}" srcId="{4F7E3065-274F-4561-9898-5DFCAEF566B8}" destId="{D9ED608C-9A46-4843-9101-56BB138B65DA}" srcOrd="5" destOrd="0" parTransId="{F2143442-977F-427D-8FC8-0E237E72EDDC}" sibTransId="{D6BFE364-EE91-45C9-B548-F80C2A9CDAC9}"/>
    <dgm:cxn modelId="{3CA837F6-A8F1-4D86-9AD7-79327F21711C}" srcId="{4F7E3065-274F-4561-9898-5DFCAEF566B8}" destId="{B72ACDF3-57D2-4D24-A385-65CF8AE77D74}" srcOrd="3" destOrd="0" parTransId="{DE6D5C4A-9297-484F-AC27-7E5BB3B3B2B1}" sibTransId="{2BA9EAA3-4F58-4C89-82E1-E77C176886C3}"/>
    <dgm:cxn modelId="{DF411FFA-4C7B-4A47-B100-46F002D078A7}" srcId="{4F7E3065-274F-4561-9898-5DFCAEF566B8}" destId="{4FF521F1-7563-4B0E-B001-CEF3EF65C7BD}" srcOrd="2" destOrd="0" parTransId="{07BD6003-14AD-4E5B-8155-A38611001DA3}" sibTransId="{B5196824-687A-4EA4-8BF5-4E2456EF68C0}"/>
    <dgm:cxn modelId="{6A877DFB-27F3-EF49-97D7-94DFE161F269}" type="presOf" srcId="{4FF521F1-7563-4B0E-B001-CEF3EF65C7BD}" destId="{11263E54-902E-3747-91D0-F3F3FDF8EBA9}" srcOrd="0" destOrd="0" presId="urn:microsoft.com/office/officeart/2005/8/layout/vList2"/>
    <dgm:cxn modelId="{2BE2D0FC-308F-EA48-A8E6-307CED259BF6}" type="presOf" srcId="{6A2BA9BD-C460-4C10-A92C-07362945DB8A}" destId="{15B89991-1147-CB4F-9E9A-5D4FE9C8F55A}" srcOrd="0" destOrd="0" presId="urn:microsoft.com/office/officeart/2005/8/layout/vList2"/>
    <dgm:cxn modelId="{D2FB9B2C-B596-1D4A-A6B0-AACD8FA6B22A}" type="presParOf" srcId="{00CD715D-9B2E-9C4C-97E5-1E34384F6671}" destId="{D47812F3-FB30-9D49-A203-6105B46BD938}" srcOrd="0" destOrd="0" presId="urn:microsoft.com/office/officeart/2005/8/layout/vList2"/>
    <dgm:cxn modelId="{1FD02F2F-8F04-0145-B619-2DC5EF995209}" type="presParOf" srcId="{00CD715D-9B2E-9C4C-97E5-1E34384F6671}" destId="{A3DFE0D2-9F41-E243-9EA1-4E2598DA3072}" srcOrd="1" destOrd="0" presId="urn:microsoft.com/office/officeart/2005/8/layout/vList2"/>
    <dgm:cxn modelId="{53624B1D-EB94-9F48-9669-94822C99886F}" type="presParOf" srcId="{00CD715D-9B2E-9C4C-97E5-1E34384F6671}" destId="{15B89991-1147-CB4F-9E9A-5D4FE9C8F55A}" srcOrd="2" destOrd="0" presId="urn:microsoft.com/office/officeart/2005/8/layout/vList2"/>
    <dgm:cxn modelId="{017FFDFB-4758-6140-A41A-E54AAB27665F}" type="presParOf" srcId="{00CD715D-9B2E-9C4C-97E5-1E34384F6671}" destId="{32834C72-56FD-C84B-9053-914911CDF2DC}" srcOrd="3" destOrd="0" presId="urn:microsoft.com/office/officeart/2005/8/layout/vList2"/>
    <dgm:cxn modelId="{8145C075-4305-6644-A044-8824F6D476A6}" type="presParOf" srcId="{00CD715D-9B2E-9C4C-97E5-1E34384F6671}" destId="{11263E54-902E-3747-91D0-F3F3FDF8EBA9}" srcOrd="4" destOrd="0" presId="urn:microsoft.com/office/officeart/2005/8/layout/vList2"/>
    <dgm:cxn modelId="{6F6D7485-1D04-7D46-9975-F47E4120E045}" type="presParOf" srcId="{00CD715D-9B2E-9C4C-97E5-1E34384F6671}" destId="{C217BC26-3665-8640-9729-54EC393BF969}" srcOrd="5" destOrd="0" presId="urn:microsoft.com/office/officeart/2005/8/layout/vList2"/>
    <dgm:cxn modelId="{24B43495-29B3-0B4A-A7FE-A8F6DA944B45}" type="presParOf" srcId="{00CD715D-9B2E-9C4C-97E5-1E34384F6671}" destId="{59AF3C91-B61C-B343-9766-597A06ABFAAE}" srcOrd="6" destOrd="0" presId="urn:microsoft.com/office/officeart/2005/8/layout/vList2"/>
    <dgm:cxn modelId="{862C65D0-1C18-C245-8872-872B1DAA338B}" type="presParOf" srcId="{00CD715D-9B2E-9C4C-97E5-1E34384F6671}" destId="{10C7C285-8E0F-0641-B39E-DE0C7B6FA86B}" srcOrd="7" destOrd="0" presId="urn:microsoft.com/office/officeart/2005/8/layout/vList2"/>
    <dgm:cxn modelId="{75604315-3EFE-1543-A011-766ABFF5D282}" type="presParOf" srcId="{00CD715D-9B2E-9C4C-97E5-1E34384F6671}" destId="{7F0CD19A-D633-D649-9388-DCF9C417859D}" srcOrd="8" destOrd="0" presId="urn:microsoft.com/office/officeart/2005/8/layout/vList2"/>
    <dgm:cxn modelId="{81CFCFA6-8C71-6F44-BBFB-CC1DF1CAB4B3}" type="presParOf" srcId="{00CD715D-9B2E-9C4C-97E5-1E34384F6671}" destId="{8B5CB38A-147A-FF49-8587-D0A84363FE35}" srcOrd="9" destOrd="0" presId="urn:microsoft.com/office/officeart/2005/8/layout/vList2"/>
    <dgm:cxn modelId="{FEDBEC87-1B70-4E40-A793-079A47782E3E}" type="presParOf" srcId="{00CD715D-9B2E-9C4C-97E5-1E34384F6671}" destId="{BA38CEA3-5120-0445-8E8B-8530C69B67F3}" srcOrd="10" destOrd="0" presId="urn:microsoft.com/office/officeart/2005/8/layout/vList2"/>
    <dgm:cxn modelId="{926E93B6-D9DB-7344-AF9C-E7A8CEEA58BB}" type="presParOf" srcId="{00CD715D-9B2E-9C4C-97E5-1E34384F6671}" destId="{2B4AC17C-ED89-FF49-98DE-D6EE23293F43}" srcOrd="11" destOrd="0" presId="urn:microsoft.com/office/officeart/2005/8/layout/vList2"/>
    <dgm:cxn modelId="{BE49A13E-742D-4A46-B63C-FFA5BCEDDE25}" type="presParOf" srcId="{00CD715D-9B2E-9C4C-97E5-1E34384F6671}" destId="{040377D5-5E5F-FE4D-8A27-86BE3FC0D0DE}"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107F32-9311-48A5-8FAB-8F840ECB599E}">
      <dsp:nvSpPr>
        <dsp:cNvPr id="0" name=""/>
        <dsp:cNvSpPr/>
      </dsp:nvSpPr>
      <dsp:spPr>
        <a:xfrm>
          <a:off x="0" y="79264"/>
          <a:ext cx="5184437" cy="1064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Understanding of:</a:t>
          </a:r>
        </a:p>
      </dsp:txBody>
      <dsp:txXfrm>
        <a:off x="51974" y="131238"/>
        <a:ext cx="5080489" cy="960752"/>
      </dsp:txXfrm>
    </dsp:sp>
    <dsp:sp modelId="{03806795-FB5A-4941-A4BC-5CEE73997FE1}">
      <dsp:nvSpPr>
        <dsp:cNvPr id="0" name=""/>
        <dsp:cNvSpPr/>
      </dsp:nvSpPr>
      <dsp:spPr>
        <a:xfrm>
          <a:off x="0" y="1224604"/>
          <a:ext cx="5184437" cy="1064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What NTS is, what it does, how it functions</a:t>
          </a:r>
        </a:p>
      </dsp:txBody>
      <dsp:txXfrm>
        <a:off x="51974" y="1276578"/>
        <a:ext cx="5080489" cy="960752"/>
      </dsp:txXfrm>
    </dsp:sp>
    <dsp:sp modelId="{1132092A-D55C-4501-8B0D-EA27E33A458A}">
      <dsp:nvSpPr>
        <dsp:cNvPr id="0" name=""/>
        <dsp:cNvSpPr/>
      </dsp:nvSpPr>
      <dsp:spPr>
        <a:xfrm>
          <a:off x="0" y="2369944"/>
          <a:ext cx="5184437" cy="1064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NTS &amp; ARES nexus</a:t>
          </a:r>
        </a:p>
      </dsp:txBody>
      <dsp:txXfrm>
        <a:off x="51974" y="2421918"/>
        <a:ext cx="5080489" cy="960752"/>
      </dsp:txXfrm>
    </dsp:sp>
    <dsp:sp modelId="{85778E82-0E76-4AEF-B95F-F918A8D7BCDC}">
      <dsp:nvSpPr>
        <dsp:cNvPr id="0" name=""/>
        <dsp:cNvSpPr/>
      </dsp:nvSpPr>
      <dsp:spPr>
        <a:xfrm>
          <a:off x="0" y="3515284"/>
          <a:ext cx="5184437" cy="1064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How to participate in NTS</a:t>
          </a:r>
        </a:p>
      </dsp:txBody>
      <dsp:txXfrm>
        <a:off x="51974" y="3567258"/>
        <a:ext cx="5080489" cy="9607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BCEAF4-B41D-4CED-A503-F1DF6E40FC58}">
      <dsp:nvSpPr>
        <dsp:cNvPr id="0" name=""/>
        <dsp:cNvSpPr/>
      </dsp:nvSpPr>
      <dsp:spPr>
        <a:xfrm>
          <a:off x="0" y="3399"/>
          <a:ext cx="11215234"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FDCE5D-7CCC-45CA-B2EA-BF119A9EFFE2}">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147248-0EC7-4B9D-BEE4-DB5800D046F1}">
      <dsp:nvSpPr>
        <dsp:cNvPr id="0" name=""/>
        <dsp:cNvSpPr/>
      </dsp:nvSpPr>
      <dsp:spPr>
        <a:xfrm>
          <a:off x="836323" y="3399"/>
          <a:ext cx="10378911"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b="1" kern="1200" dirty="0"/>
            <a:t>A network that allows for rapid movement of traffic mainly for Canada &amp; US over RF</a:t>
          </a:r>
          <a:endParaRPr lang="en-US" sz="1900" kern="1200" dirty="0"/>
        </a:p>
      </dsp:txBody>
      <dsp:txXfrm>
        <a:off x="836323" y="3399"/>
        <a:ext cx="10378911" cy="724089"/>
      </dsp:txXfrm>
    </dsp:sp>
    <dsp:sp modelId="{DBB16AE8-20B3-5C45-B804-786CBFDF5489}">
      <dsp:nvSpPr>
        <dsp:cNvPr id="0" name=""/>
        <dsp:cNvSpPr/>
      </dsp:nvSpPr>
      <dsp:spPr>
        <a:xfrm>
          <a:off x="0" y="879287"/>
          <a:ext cx="11215234"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E13B88-771B-5C49-94E2-7C6A3440E852}">
      <dsp:nvSpPr>
        <dsp:cNvPr id="0" name=""/>
        <dsp:cNvSpPr/>
      </dsp:nvSpPr>
      <dsp:spPr>
        <a:xfrm>
          <a:off x="219037" y="1071431"/>
          <a:ext cx="398249" cy="39824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7808DA-930D-BB43-87F0-26CB2FC8906D}">
      <dsp:nvSpPr>
        <dsp:cNvPr id="0" name=""/>
        <dsp:cNvSpPr/>
      </dsp:nvSpPr>
      <dsp:spPr>
        <a:xfrm>
          <a:off x="836323" y="908511"/>
          <a:ext cx="10378911"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b="1" kern="1200" dirty="0"/>
            <a:t>Pass routine messages during normal times; health &amp; welfare traffic during emergencies</a:t>
          </a:r>
        </a:p>
      </dsp:txBody>
      <dsp:txXfrm>
        <a:off x="836323" y="908511"/>
        <a:ext cx="10378911" cy="724089"/>
      </dsp:txXfrm>
    </dsp:sp>
    <dsp:sp modelId="{7074FF40-51D2-414F-AF08-94EF9CAEC9D9}">
      <dsp:nvSpPr>
        <dsp:cNvPr id="0" name=""/>
        <dsp:cNvSpPr/>
      </dsp:nvSpPr>
      <dsp:spPr>
        <a:xfrm>
          <a:off x="0" y="1813624"/>
          <a:ext cx="11215234"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C6E9E-9AC5-4F74-BE08-D8EFEC6E2909}">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FDEA73-9611-4F0E-A6E8-B82B80B5D356}">
      <dsp:nvSpPr>
        <dsp:cNvPr id="0" name=""/>
        <dsp:cNvSpPr/>
      </dsp:nvSpPr>
      <dsp:spPr>
        <a:xfrm>
          <a:off x="836323" y="1813624"/>
          <a:ext cx="10378911"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b="1" kern="1200" dirty="0"/>
            <a:t>Trains operators in relaying messages timely and accurately; reinforces good on-air procedures</a:t>
          </a:r>
          <a:endParaRPr lang="en-US" sz="1900" kern="1200" dirty="0"/>
        </a:p>
      </dsp:txBody>
      <dsp:txXfrm>
        <a:off x="836323" y="1813624"/>
        <a:ext cx="10378911" cy="724089"/>
      </dsp:txXfrm>
    </dsp:sp>
    <dsp:sp modelId="{F5271125-D7F3-42FC-B3BB-100FBDB5762A}">
      <dsp:nvSpPr>
        <dsp:cNvPr id="0" name=""/>
        <dsp:cNvSpPr/>
      </dsp:nvSpPr>
      <dsp:spPr>
        <a:xfrm>
          <a:off x="0" y="2718736"/>
          <a:ext cx="11215234"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94FF01-697E-4FB8-B475-6575D4779A18}">
      <dsp:nvSpPr>
        <dsp:cNvPr id="0" name=""/>
        <dsp:cNvSpPr/>
      </dsp:nvSpPr>
      <dsp:spPr>
        <a:xfrm>
          <a:off x="219037" y="2881656"/>
          <a:ext cx="398249" cy="39824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399D64-1C7E-4DBB-B032-5BC92E829691}">
      <dsp:nvSpPr>
        <dsp:cNvPr id="0" name=""/>
        <dsp:cNvSpPr/>
      </dsp:nvSpPr>
      <dsp:spPr>
        <a:xfrm>
          <a:off x="836323" y="2718736"/>
          <a:ext cx="10378911"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b="1" kern="1200" dirty="0"/>
            <a:t>Co-managed by ARRL and Radio Relay International (RRI)</a:t>
          </a:r>
        </a:p>
      </dsp:txBody>
      <dsp:txXfrm>
        <a:off x="836323" y="2718736"/>
        <a:ext cx="10378911" cy="724089"/>
      </dsp:txXfrm>
    </dsp:sp>
    <dsp:sp modelId="{8475BB9B-2988-4EC8-94CD-26153A22F4D0}">
      <dsp:nvSpPr>
        <dsp:cNvPr id="0" name=""/>
        <dsp:cNvSpPr/>
      </dsp:nvSpPr>
      <dsp:spPr>
        <a:xfrm>
          <a:off x="0" y="3623848"/>
          <a:ext cx="11215234"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796E22-C78C-4862-BB76-EAE9B1C32E40}">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82BE8D-9CF6-491E-87C6-82E9759BCB75}">
      <dsp:nvSpPr>
        <dsp:cNvPr id="0" name=""/>
        <dsp:cNvSpPr/>
      </dsp:nvSpPr>
      <dsp:spPr>
        <a:xfrm>
          <a:off x="836323" y="3623848"/>
          <a:ext cx="10378911"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b="1" kern="1200" dirty="0"/>
            <a:t>Public service per FCC Part 97 rules justifying ham radio’s existence</a:t>
          </a:r>
          <a:endParaRPr lang="en-US" sz="1900" kern="1200" dirty="0"/>
        </a:p>
      </dsp:txBody>
      <dsp:txXfrm>
        <a:off x="836323" y="3623848"/>
        <a:ext cx="10378911" cy="7240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A9B301-0089-4C3D-A443-B48320A775D6}">
      <dsp:nvSpPr>
        <dsp:cNvPr id="0" name=""/>
        <dsp:cNvSpPr/>
      </dsp:nvSpPr>
      <dsp:spPr>
        <a:xfrm>
          <a:off x="0" y="3928"/>
          <a:ext cx="11215234" cy="914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D21C86-B278-4689-B2F5-6F04E89DFDA6}">
      <dsp:nvSpPr>
        <dsp:cNvPr id="0" name=""/>
        <dsp:cNvSpPr/>
      </dsp:nvSpPr>
      <dsp:spPr>
        <a:xfrm>
          <a:off x="276611" y="209672"/>
          <a:ext cx="502929" cy="50292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D080F1-4165-4281-B47E-7A92526A4B6A}">
      <dsp:nvSpPr>
        <dsp:cNvPr id="0" name=""/>
        <dsp:cNvSpPr/>
      </dsp:nvSpPr>
      <dsp:spPr>
        <a:xfrm>
          <a:off x="1056151" y="3928"/>
          <a:ext cx="5046855"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889000">
            <a:lnSpc>
              <a:spcPct val="100000"/>
            </a:lnSpc>
            <a:spcBef>
              <a:spcPct val="0"/>
            </a:spcBef>
            <a:spcAft>
              <a:spcPct val="35000"/>
            </a:spcAft>
            <a:buNone/>
          </a:pPr>
          <a:r>
            <a:rPr lang="en-US" sz="2000" kern="1200"/>
            <a:t>Traffic nets</a:t>
          </a:r>
        </a:p>
      </dsp:txBody>
      <dsp:txXfrm>
        <a:off x="1056151" y="3928"/>
        <a:ext cx="5046855" cy="914416"/>
      </dsp:txXfrm>
    </dsp:sp>
    <dsp:sp modelId="{6122A8CE-6C7E-DA41-A9EC-DFC56C04F215}">
      <dsp:nvSpPr>
        <dsp:cNvPr id="0" name=""/>
        <dsp:cNvSpPr/>
      </dsp:nvSpPr>
      <dsp:spPr>
        <a:xfrm>
          <a:off x="6103007" y="3928"/>
          <a:ext cx="5111195"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488950">
            <a:lnSpc>
              <a:spcPct val="100000"/>
            </a:lnSpc>
            <a:spcBef>
              <a:spcPct val="0"/>
            </a:spcBef>
            <a:spcAft>
              <a:spcPct val="35000"/>
            </a:spcAft>
            <a:buNone/>
          </a:pPr>
          <a:r>
            <a:rPr lang="en-US" sz="1100" kern="1200" dirty="0"/>
            <a:t>Replaced pre-WWII trunk lines from Hiram Percy Maxim, W1AW</a:t>
          </a:r>
        </a:p>
        <a:p>
          <a:pPr marL="0" lvl="0" indent="0" algn="l" defTabSz="488950">
            <a:lnSpc>
              <a:spcPct val="100000"/>
            </a:lnSpc>
            <a:spcBef>
              <a:spcPct val="0"/>
            </a:spcBef>
            <a:spcAft>
              <a:spcPct val="35000"/>
            </a:spcAft>
            <a:buNone/>
          </a:pPr>
          <a:r>
            <a:rPr lang="en-US" sz="1100" kern="1200" dirty="0"/>
            <a:t>Time-sequenced, layered networks</a:t>
          </a:r>
        </a:p>
        <a:p>
          <a:pPr marL="0" lvl="0" indent="0" algn="l" defTabSz="488950">
            <a:lnSpc>
              <a:spcPct val="100000"/>
            </a:lnSpc>
            <a:spcBef>
              <a:spcPct val="0"/>
            </a:spcBef>
            <a:spcAft>
              <a:spcPct val="35000"/>
            </a:spcAft>
            <a:buNone/>
          </a:pPr>
          <a:r>
            <a:rPr lang="en-US" sz="1100" kern="1200" dirty="0"/>
            <a:t>Voice &amp; CW modes</a:t>
          </a:r>
        </a:p>
      </dsp:txBody>
      <dsp:txXfrm>
        <a:off x="6103007" y="3928"/>
        <a:ext cx="5111195" cy="914416"/>
      </dsp:txXfrm>
    </dsp:sp>
    <dsp:sp modelId="{91ACFDDE-965C-4AB3-B210-BE170BEC2461}">
      <dsp:nvSpPr>
        <dsp:cNvPr id="0" name=""/>
        <dsp:cNvSpPr/>
      </dsp:nvSpPr>
      <dsp:spPr>
        <a:xfrm>
          <a:off x="0" y="1146949"/>
          <a:ext cx="11215234" cy="914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EF11F6-4742-4D35-9936-DC7AB9F01145}">
      <dsp:nvSpPr>
        <dsp:cNvPr id="0" name=""/>
        <dsp:cNvSpPr/>
      </dsp:nvSpPr>
      <dsp:spPr>
        <a:xfrm>
          <a:off x="276611" y="1352693"/>
          <a:ext cx="502929" cy="50292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F0FBF5-256E-4C20-958E-98E15C776606}">
      <dsp:nvSpPr>
        <dsp:cNvPr id="0" name=""/>
        <dsp:cNvSpPr/>
      </dsp:nvSpPr>
      <dsp:spPr>
        <a:xfrm>
          <a:off x="1056151" y="1146949"/>
          <a:ext cx="5046855"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889000">
            <a:lnSpc>
              <a:spcPct val="100000"/>
            </a:lnSpc>
            <a:spcBef>
              <a:spcPct val="0"/>
            </a:spcBef>
            <a:spcAft>
              <a:spcPct val="35000"/>
            </a:spcAft>
            <a:buNone/>
          </a:pPr>
          <a:r>
            <a:rPr lang="en-US" sz="2000" kern="1200"/>
            <a:t>Digital Traffic Network</a:t>
          </a:r>
        </a:p>
      </dsp:txBody>
      <dsp:txXfrm>
        <a:off x="1056151" y="1146949"/>
        <a:ext cx="5046855" cy="914416"/>
      </dsp:txXfrm>
    </dsp:sp>
    <dsp:sp modelId="{95B857F9-5A45-4902-817E-3ADE71C108C1}">
      <dsp:nvSpPr>
        <dsp:cNvPr id="0" name=""/>
        <dsp:cNvSpPr/>
      </dsp:nvSpPr>
      <dsp:spPr>
        <a:xfrm>
          <a:off x="6103007" y="1146949"/>
          <a:ext cx="5111195"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488950">
            <a:lnSpc>
              <a:spcPct val="100000"/>
            </a:lnSpc>
            <a:spcBef>
              <a:spcPct val="0"/>
            </a:spcBef>
            <a:spcAft>
              <a:spcPct val="35000"/>
            </a:spcAft>
            <a:buNone/>
          </a:pPr>
          <a:r>
            <a:rPr lang="en-US" sz="1100" kern="1200" dirty="0"/>
            <a:t>Augments – but does not replace – traffic nets</a:t>
          </a:r>
        </a:p>
        <a:p>
          <a:pPr marL="0" lvl="0" indent="0" algn="l" defTabSz="488950">
            <a:lnSpc>
              <a:spcPct val="100000"/>
            </a:lnSpc>
            <a:spcBef>
              <a:spcPct val="0"/>
            </a:spcBef>
            <a:spcAft>
              <a:spcPct val="35000"/>
            </a:spcAft>
            <a:buNone/>
          </a:pPr>
          <a:r>
            <a:rPr lang="en-US" sz="1100" kern="1200" dirty="0"/>
            <a:t>Messages offloaded from DTN to traffic nets</a:t>
          </a:r>
        </a:p>
        <a:p>
          <a:pPr marL="0" lvl="0" indent="0" algn="l" defTabSz="488950">
            <a:lnSpc>
              <a:spcPct val="100000"/>
            </a:lnSpc>
            <a:spcBef>
              <a:spcPct val="0"/>
            </a:spcBef>
            <a:spcAft>
              <a:spcPct val="35000"/>
            </a:spcAft>
            <a:buNone/>
          </a:pPr>
          <a:r>
            <a:rPr lang="en-US" sz="1100" kern="1200" dirty="0"/>
            <a:t>Nodes and “store and forward” mailboxes</a:t>
          </a:r>
        </a:p>
        <a:p>
          <a:pPr marL="0" lvl="0" indent="0" algn="l" defTabSz="488950">
            <a:lnSpc>
              <a:spcPct val="100000"/>
            </a:lnSpc>
            <a:spcBef>
              <a:spcPct val="0"/>
            </a:spcBef>
            <a:spcAft>
              <a:spcPct val="35000"/>
            </a:spcAft>
            <a:buNone/>
          </a:pPr>
          <a:r>
            <a:rPr lang="en-US" sz="1100" kern="1200"/>
            <a:t>Protocols: PACTOR &amp; VARA HF </a:t>
          </a:r>
        </a:p>
      </dsp:txBody>
      <dsp:txXfrm>
        <a:off x="6103007" y="1146949"/>
        <a:ext cx="5111195" cy="914416"/>
      </dsp:txXfrm>
    </dsp:sp>
    <dsp:sp modelId="{E108BE77-AD8B-4011-A19B-07A355AD0608}">
      <dsp:nvSpPr>
        <dsp:cNvPr id="0" name=""/>
        <dsp:cNvSpPr/>
      </dsp:nvSpPr>
      <dsp:spPr>
        <a:xfrm>
          <a:off x="0" y="2289971"/>
          <a:ext cx="11215234" cy="914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EAC85B-F0EB-48BC-83F3-E464FD696345}">
      <dsp:nvSpPr>
        <dsp:cNvPr id="0" name=""/>
        <dsp:cNvSpPr/>
      </dsp:nvSpPr>
      <dsp:spPr>
        <a:xfrm>
          <a:off x="276611" y="2495714"/>
          <a:ext cx="502929" cy="502929"/>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FEDC2C-478E-4706-90B3-E7476A189302}">
      <dsp:nvSpPr>
        <dsp:cNvPr id="0" name=""/>
        <dsp:cNvSpPr/>
      </dsp:nvSpPr>
      <dsp:spPr>
        <a:xfrm>
          <a:off x="1056151" y="2289971"/>
          <a:ext cx="5046855"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889000">
            <a:lnSpc>
              <a:spcPct val="100000"/>
            </a:lnSpc>
            <a:spcBef>
              <a:spcPct val="0"/>
            </a:spcBef>
            <a:spcAft>
              <a:spcPct val="35000"/>
            </a:spcAft>
            <a:buNone/>
          </a:pPr>
          <a:r>
            <a:rPr lang="en-US" sz="2000" kern="1200"/>
            <a:t>Standardizing message formats facilitates interoperability between modes</a:t>
          </a:r>
        </a:p>
      </dsp:txBody>
      <dsp:txXfrm>
        <a:off x="1056151" y="2289971"/>
        <a:ext cx="5046855" cy="914416"/>
      </dsp:txXfrm>
    </dsp:sp>
    <dsp:sp modelId="{EDB8696E-578A-4BB4-A603-09AC1D46010B}">
      <dsp:nvSpPr>
        <dsp:cNvPr id="0" name=""/>
        <dsp:cNvSpPr/>
      </dsp:nvSpPr>
      <dsp:spPr>
        <a:xfrm>
          <a:off x="6103007" y="2289971"/>
          <a:ext cx="5111195"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488950">
            <a:lnSpc>
              <a:spcPct val="100000"/>
            </a:lnSpc>
            <a:spcBef>
              <a:spcPct val="0"/>
            </a:spcBef>
            <a:spcAft>
              <a:spcPct val="35000"/>
            </a:spcAft>
            <a:buNone/>
          </a:pPr>
          <a:r>
            <a:rPr lang="en-US" sz="1100" kern="1200"/>
            <a:t>Messages must be able to be relayed seamlessly between traffic nets and digital system</a:t>
          </a:r>
        </a:p>
      </dsp:txBody>
      <dsp:txXfrm>
        <a:off x="6103007" y="2289971"/>
        <a:ext cx="5111195" cy="914416"/>
      </dsp:txXfrm>
    </dsp:sp>
    <dsp:sp modelId="{02522422-7998-4243-9158-E90B45DFE0BF}">
      <dsp:nvSpPr>
        <dsp:cNvPr id="0" name=""/>
        <dsp:cNvSpPr/>
      </dsp:nvSpPr>
      <dsp:spPr>
        <a:xfrm>
          <a:off x="0" y="3432992"/>
          <a:ext cx="11215234" cy="914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73124C-AC6B-4611-8E6F-EE4819BB332D}">
      <dsp:nvSpPr>
        <dsp:cNvPr id="0" name=""/>
        <dsp:cNvSpPr/>
      </dsp:nvSpPr>
      <dsp:spPr>
        <a:xfrm>
          <a:off x="276611" y="3638736"/>
          <a:ext cx="502929" cy="502929"/>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8D7AA2-A09C-4201-B310-0976261C8A71}">
      <dsp:nvSpPr>
        <dsp:cNvPr id="0" name=""/>
        <dsp:cNvSpPr/>
      </dsp:nvSpPr>
      <dsp:spPr>
        <a:xfrm>
          <a:off x="1056151" y="3432992"/>
          <a:ext cx="10158051"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889000">
            <a:lnSpc>
              <a:spcPct val="100000"/>
            </a:lnSpc>
            <a:spcBef>
              <a:spcPct val="0"/>
            </a:spcBef>
            <a:spcAft>
              <a:spcPct val="35000"/>
            </a:spcAft>
            <a:buNone/>
          </a:pPr>
          <a:r>
            <a:rPr lang="en-US" sz="2000" kern="1200"/>
            <a:t>Messages prioritized by precedence categories</a:t>
          </a:r>
        </a:p>
      </dsp:txBody>
      <dsp:txXfrm>
        <a:off x="1056151" y="3432992"/>
        <a:ext cx="10158051" cy="9144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3CD66-F537-43CF-B6DD-4CE001D1BDCB}">
      <dsp:nvSpPr>
        <dsp:cNvPr id="0" name=""/>
        <dsp:cNvSpPr/>
      </dsp:nvSpPr>
      <dsp:spPr>
        <a:xfrm>
          <a:off x="9469" y="629570"/>
          <a:ext cx="2284076" cy="685222"/>
        </a:xfrm>
        <a:prstGeom prst="chevron">
          <a:avLst>
            <a:gd name="adj" fmla="val 3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606" tIns="84606" rIns="84606" bIns="84606" numCol="1" spcCol="1270" anchor="ctr" anchorCtr="0">
          <a:noAutofit/>
        </a:bodyPr>
        <a:lstStyle/>
        <a:p>
          <a:pPr marL="0" lvl="0" indent="0" algn="ctr" defTabSz="711200">
            <a:lnSpc>
              <a:spcPct val="90000"/>
            </a:lnSpc>
            <a:spcBef>
              <a:spcPct val="0"/>
            </a:spcBef>
            <a:spcAft>
              <a:spcPct val="35000"/>
            </a:spcAft>
            <a:buNone/>
          </a:pPr>
          <a:r>
            <a:rPr lang="en-US" sz="1600" kern="1200" dirty="0"/>
            <a:t>Emergency  </a:t>
          </a:r>
        </a:p>
        <a:p>
          <a:pPr marL="0" lvl="0" indent="0" algn="ctr" defTabSz="711200">
            <a:lnSpc>
              <a:spcPct val="90000"/>
            </a:lnSpc>
            <a:spcBef>
              <a:spcPct val="0"/>
            </a:spcBef>
            <a:spcAft>
              <a:spcPct val="35000"/>
            </a:spcAft>
            <a:buNone/>
          </a:pPr>
          <a:r>
            <a:rPr lang="en-US" sz="1400" kern="1200" dirty="0"/>
            <a:t>(30 minutes) </a:t>
          </a:r>
        </a:p>
      </dsp:txBody>
      <dsp:txXfrm>
        <a:off x="215036" y="629570"/>
        <a:ext cx="1872942" cy="685222"/>
      </dsp:txXfrm>
    </dsp:sp>
    <dsp:sp modelId="{02617A93-8451-4476-9594-90948B00619B}">
      <dsp:nvSpPr>
        <dsp:cNvPr id="0" name=""/>
        <dsp:cNvSpPr/>
      </dsp:nvSpPr>
      <dsp:spPr>
        <a:xfrm>
          <a:off x="9469" y="1314792"/>
          <a:ext cx="2078509" cy="240697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4248" tIns="164248" rIns="164248" bIns="328497" numCol="1" spcCol="1270" anchor="t" anchorCtr="0">
          <a:noAutofit/>
        </a:bodyPr>
        <a:lstStyle/>
        <a:p>
          <a:pPr marL="0" lvl="0" indent="0" algn="l" defTabSz="533400">
            <a:lnSpc>
              <a:spcPct val="90000"/>
            </a:lnSpc>
            <a:spcBef>
              <a:spcPct val="0"/>
            </a:spcBef>
            <a:spcAft>
              <a:spcPct val="35000"/>
            </a:spcAft>
            <a:buNone/>
          </a:pPr>
          <a:r>
            <a:rPr lang="en-US" sz="1200" kern="1200" dirty="0"/>
            <a:t>For life-or-death situations requiring immediate action.</a:t>
          </a:r>
        </a:p>
        <a:p>
          <a:pPr marL="0" lvl="0" indent="0" algn="l" defTabSz="533400">
            <a:lnSpc>
              <a:spcPct val="90000"/>
            </a:lnSpc>
            <a:spcBef>
              <a:spcPct val="0"/>
            </a:spcBef>
            <a:spcAft>
              <a:spcPct val="35000"/>
            </a:spcAft>
            <a:buNone/>
          </a:pPr>
          <a:r>
            <a:rPr lang="en-US" sz="1200" kern="1200" dirty="0"/>
            <a:t>Rare in normal times; used for disaster relief requests, medical emergencies, or official welfare agency messages during emergencies</a:t>
          </a:r>
        </a:p>
        <a:p>
          <a:pPr marL="0" lvl="0" indent="0" algn="l" defTabSz="533400">
            <a:lnSpc>
              <a:spcPct val="90000"/>
            </a:lnSpc>
            <a:spcBef>
              <a:spcPct val="0"/>
            </a:spcBef>
            <a:spcAft>
              <a:spcPct val="35000"/>
            </a:spcAft>
            <a:buNone/>
          </a:pPr>
          <a:endParaRPr lang="en-US" sz="1200" kern="1200" dirty="0"/>
        </a:p>
      </dsp:txBody>
      <dsp:txXfrm>
        <a:off x="9469" y="1314792"/>
        <a:ext cx="2078509" cy="2406974"/>
      </dsp:txXfrm>
    </dsp:sp>
    <dsp:sp modelId="{1ACCCA74-E8B4-4480-A061-241289958E28}">
      <dsp:nvSpPr>
        <dsp:cNvPr id="0" name=""/>
        <dsp:cNvSpPr/>
      </dsp:nvSpPr>
      <dsp:spPr>
        <a:xfrm>
          <a:off x="2237524" y="629570"/>
          <a:ext cx="2284076" cy="685222"/>
        </a:xfrm>
        <a:prstGeom prst="chevron">
          <a:avLst>
            <a:gd name="adj" fmla="val 3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606" tIns="84606" rIns="84606" bIns="84606" numCol="1" spcCol="1270" anchor="ctr" anchorCtr="0">
          <a:noAutofit/>
        </a:bodyPr>
        <a:lstStyle/>
        <a:p>
          <a:pPr marL="0" lvl="0" indent="0" algn="ctr" defTabSz="711200">
            <a:lnSpc>
              <a:spcPct val="90000"/>
            </a:lnSpc>
            <a:spcBef>
              <a:spcPct val="0"/>
            </a:spcBef>
            <a:spcAft>
              <a:spcPct val="35000"/>
            </a:spcAft>
            <a:buNone/>
          </a:pPr>
          <a:r>
            <a:rPr lang="en-US" sz="1600" kern="1200" dirty="0"/>
            <a:t>Priority</a:t>
          </a:r>
        </a:p>
        <a:p>
          <a:pPr marL="0" lvl="0" indent="0" algn="ctr" defTabSz="711200">
            <a:lnSpc>
              <a:spcPct val="90000"/>
            </a:lnSpc>
            <a:spcBef>
              <a:spcPct val="0"/>
            </a:spcBef>
            <a:spcAft>
              <a:spcPct val="35000"/>
            </a:spcAft>
            <a:buNone/>
          </a:pPr>
          <a:r>
            <a:rPr lang="en-US" sz="1600" kern="1200" dirty="0"/>
            <a:t> </a:t>
          </a:r>
          <a:r>
            <a:rPr lang="en-US" sz="1400" kern="1200" dirty="0"/>
            <a:t>(3 hours)</a:t>
          </a:r>
        </a:p>
      </dsp:txBody>
      <dsp:txXfrm>
        <a:off x="2443091" y="629570"/>
        <a:ext cx="1872942" cy="685222"/>
      </dsp:txXfrm>
    </dsp:sp>
    <dsp:sp modelId="{ECEFABED-6E66-415B-8595-1C2C10EB4D56}">
      <dsp:nvSpPr>
        <dsp:cNvPr id="0" name=""/>
        <dsp:cNvSpPr/>
      </dsp:nvSpPr>
      <dsp:spPr>
        <a:xfrm>
          <a:off x="2237524" y="1314792"/>
          <a:ext cx="2078509" cy="240697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4248" tIns="164248" rIns="164248" bIns="328497" numCol="1" spcCol="1270" anchor="t" anchorCtr="0">
          <a:noAutofit/>
        </a:bodyPr>
        <a:lstStyle/>
        <a:p>
          <a:pPr marL="0" lvl="0" indent="0" algn="l" defTabSz="533400">
            <a:lnSpc>
              <a:spcPct val="90000"/>
            </a:lnSpc>
            <a:spcBef>
              <a:spcPct val="0"/>
            </a:spcBef>
            <a:spcAft>
              <a:spcPct val="35000"/>
            </a:spcAft>
            <a:buNone/>
          </a:pPr>
          <a:r>
            <a:rPr lang="en-US" sz="1200" kern="1200"/>
            <a:t>Important messages with a specific time limit.</a:t>
          </a:r>
        </a:p>
        <a:p>
          <a:pPr marL="0" lvl="0" indent="0" algn="l" defTabSz="533400">
            <a:lnSpc>
              <a:spcPct val="90000"/>
            </a:lnSpc>
            <a:spcBef>
              <a:spcPct val="0"/>
            </a:spcBef>
            <a:spcAft>
              <a:spcPct val="35000"/>
            </a:spcAft>
            <a:buNone/>
          </a:pPr>
          <a:r>
            <a:rPr lang="en-US" sz="1200" kern="1200"/>
            <a:t>Includes official traffic not in the emergency category, press dispatches, and urgent but not life-threatening matters.</a:t>
          </a:r>
        </a:p>
      </dsp:txBody>
      <dsp:txXfrm>
        <a:off x="2237524" y="1314792"/>
        <a:ext cx="2078509" cy="2406974"/>
      </dsp:txXfrm>
    </dsp:sp>
    <dsp:sp modelId="{B32F2478-6146-4A40-8CCF-60A51031CF1C}">
      <dsp:nvSpPr>
        <dsp:cNvPr id="0" name=""/>
        <dsp:cNvSpPr/>
      </dsp:nvSpPr>
      <dsp:spPr>
        <a:xfrm>
          <a:off x="4465579" y="629570"/>
          <a:ext cx="2284076" cy="685222"/>
        </a:xfrm>
        <a:prstGeom prst="chevron">
          <a:avLst>
            <a:gd name="adj" fmla="val 3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606" tIns="84606" rIns="84606" bIns="84606" numCol="1" spcCol="1270" anchor="ctr" anchorCtr="0">
          <a:noAutofit/>
        </a:bodyPr>
        <a:lstStyle/>
        <a:p>
          <a:pPr marL="0" lvl="0" indent="0" algn="ctr" defTabSz="711200">
            <a:lnSpc>
              <a:spcPct val="90000"/>
            </a:lnSpc>
            <a:spcBef>
              <a:spcPct val="0"/>
            </a:spcBef>
            <a:spcAft>
              <a:spcPct val="35000"/>
            </a:spcAft>
            <a:buNone/>
          </a:pPr>
          <a:r>
            <a:rPr lang="en-US" sz="1600" kern="1200" dirty="0"/>
            <a:t>Welfare </a:t>
          </a:r>
        </a:p>
        <a:p>
          <a:pPr marL="0" lvl="0" indent="0" algn="ctr" defTabSz="711200">
            <a:lnSpc>
              <a:spcPct val="90000"/>
            </a:lnSpc>
            <a:spcBef>
              <a:spcPct val="0"/>
            </a:spcBef>
            <a:spcAft>
              <a:spcPct val="35000"/>
            </a:spcAft>
            <a:buNone/>
          </a:pPr>
          <a:r>
            <a:rPr lang="en-US" sz="1400" kern="1200" dirty="0"/>
            <a:t>(24 hours)</a:t>
          </a:r>
        </a:p>
      </dsp:txBody>
      <dsp:txXfrm>
        <a:off x="4671146" y="629570"/>
        <a:ext cx="1872942" cy="685222"/>
      </dsp:txXfrm>
    </dsp:sp>
    <dsp:sp modelId="{08160E51-183A-4FBA-A544-2F1AA5EB4DD6}">
      <dsp:nvSpPr>
        <dsp:cNvPr id="0" name=""/>
        <dsp:cNvSpPr/>
      </dsp:nvSpPr>
      <dsp:spPr>
        <a:xfrm>
          <a:off x="4465579" y="1314792"/>
          <a:ext cx="2078509" cy="240697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4248" tIns="164248" rIns="164248" bIns="328497" numCol="1" spcCol="1270" anchor="t" anchorCtr="0">
          <a:noAutofit/>
        </a:bodyPr>
        <a:lstStyle/>
        <a:p>
          <a:pPr marL="0" lvl="0" indent="0" algn="l" defTabSz="533400">
            <a:lnSpc>
              <a:spcPct val="90000"/>
            </a:lnSpc>
            <a:spcBef>
              <a:spcPct val="0"/>
            </a:spcBef>
            <a:spcAft>
              <a:spcPct val="35000"/>
            </a:spcAft>
            <a:buNone/>
          </a:pPr>
          <a:r>
            <a:rPr lang="en-US" sz="1200" kern="1200" dirty="0"/>
            <a:t>Inquiries about the health or welfare of individuals in disaster areas, or advisories that all is well.</a:t>
          </a:r>
        </a:p>
      </dsp:txBody>
      <dsp:txXfrm>
        <a:off x="4465579" y="1314792"/>
        <a:ext cx="2078509" cy="2406974"/>
      </dsp:txXfrm>
    </dsp:sp>
    <dsp:sp modelId="{5D78305F-30B9-4B05-AB63-E63176582D3D}">
      <dsp:nvSpPr>
        <dsp:cNvPr id="0" name=""/>
        <dsp:cNvSpPr/>
      </dsp:nvSpPr>
      <dsp:spPr>
        <a:xfrm>
          <a:off x="6693634" y="629570"/>
          <a:ext cx="2284076" cy="685222"/>
        </a:xfrm>
        <a:prstGeom prst="chevron">
          <a:avLst>
            <a:gd name="adj" fmla="val 3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606" tIns="84606" rIns="84606" bIns="84606" numCol="1" spcCol="1270" anchor="ctr" anchorCtr="0">
          <a:noAutofit/>
        </a:bodyPr>
        <a:lstStyle/>
        <a:p>
          <a:pPr marL="0" lvl="0" indent="0" algn="ctr" defTabSz="711200">
            <a:lnSpc>
              <a:spcPct val="90000"/>
            </a:lnSpc>
            <a:spcBef>
              <a:spcPct val="0"/>
            </a:spcBef>
            <a:spcAft>
              <a:spcPct val="35000"/>
            </a:spcAft>
            <a:buNone/>
          </a:pPr>
          <a:r>
            <a:rPr lang="en-US" sz="1600" kern="1200" dirty="0"/>
            <a:t>Certified </a:t>
          </a:r>
        </a:p>
        <a:p>
          <a:pPr marL="0" lvl="0" indent="0" algn="ctr" defTabSz="711200">
            <a:lnSpc>
              <a:spcPct val="90000"/>
            </a:lnSpc>
            <a:spcBef>
              <a:spcPct val="0"/>
            </a:spcBef>
            <a:spcAft>
              <a:spcPct val="35000"/>
            </a:spcAft>
            <a:buNone/>
          </a:pPr>
          <a:r>
            <a:rPr lang="en-US" sz="1400" kern="1200" dirty="0"/>
            <a:t>(48 hours</a:t>
          </a:r>
          <a:r>
            <a:rPr lang="en-US" sz="1600" kern="1200" dirty="0"/>
            <a:t>)</a:t>
          </a:r>
        </a:p>
      </dsp:txBody>
      <dsp:txXfrm>
        <a:off x="6899201" y="629570"/>
        <a:ext cx="1872942" cy="685222"/>
      </dsp:txXfrm>
    </dsp:sp>
    <dsp:sp modelId="{FE45A7A3-7477-4604-89A1-7D3A3BCEF240}">
      <dsp:nvSpPr>
        <dsp:cNvPr id="0" name=""/>
        <dsp:cNvSpPr/>
      </dsp:nvSpPr>
      <dsp:spPr>
        <a:xfrm>
          <a:off x="6693634" y="1314792"/>
          <a:ext cx="2078509" cy="240697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4248" tIns="164248" rIns="164248" bIns="328497" numCol="1" spcCol="1270" anchor="t" anchorCtr="0">
          <a:noAutofit/>
        </a:bodyPr>
        <a:lstStyle/>
        <a:p>
          <a:pPr marL="0" lvl="0" indent="0" algn="l" defTabSz="533400">
            <a:lnSpc>
              <a:spcPct val="90000"/>
            </a:lnSpc>
            <a:spcBef>
              <a:spcPct val="0"/>
            </a:spcBef>
            <a:spcAft>
              <a:spcPct val="35000"/>
            </a:spcAft>
            <a:buNone/>
          </a:pPr>
          <a:r>
            <a:rPr lang="en-US" sz="1200" b="0" kern="1200"/>
            <a:t>Ensure timely, accurate delivery of personal or unique organizational messages</a:t>
          </a:r>
        </a:p>
      </dsp:txBody>
      <dsp:txXfrm>
        <a:off x="6693634" y="1314792"/>
        <a:ext cx="2078509" cy="2406974"/>
      </dsp:txXfrm>
    </dsp:sp>
    <dsp:sp modelId="{78E482FB-BA3A-4187-A6D4-761AC5A36E36}">
      <dsp:nvSpPr>
        <dsp:cNvPr id="0" name=""/>
        <dsp:cNvSpPr/>
      </dsp:nvSpPr>
      <dsp:spPr>
        <a:xfrm>
          <a:off x="8921688" y="629570"/>
          <a:ext cx="2284076" cy="685222"/>
        </a:xfrm>
        <a:prstGeom prst="chevron">
          <a:avLst>
            <a:gd name="adj" fmla="val 3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606" tIns="84606" rIns="84606" bIns="84606" numCol="1" spcCol="1270" anchor="ctr" anchorCtr="0">
          <a:noAutofit/>
        </a:bodyPr>
        <a:lstStyle/>
        <a:p>
          <a:pPr marL="0" lvl="0" indent="0" algn="ctr" defTabSz="711200">
            <a:lnSpc>
              <a:spcPct val="90000"/>
            </a:lnSpc>
            <a:spcBef>
              <a:spcPct val="0"/>
            </a:spcBef>
            <a:spcAft>
              <a:spcPct val="35000"/>
            </a:spcAft>
            <a:buNone/>
          </a:pPr>
          <a:r>
            <a:rPr lang="en-US" sz="1600" kern="1200" dirty="0"/>
            <a:t>Routine </a:t>
          </a:r>
        </a:p>
        <a:p>
          <a:pPr marL="0" lvl="0" indent="0" algn="ctr" defTabSz="711200">
            <a:lnSpc>
              <a:spcPct val="90000"/>
            </a:lnSpc>
            <a:spcBef>
              <a:spcPct val="0"/>
            </a:spcBef>
            <a:spcAft>
              <a:spcPct val="35000"/>
            </a:spcAft>
            <a:buNone/>
          </a:pPr>
          <a:r>
            <a:rPr lang="en-US" sz="1400" kern="1200" dirty="0"/>
            <a:t>(5 days)</a:t>
          </a:r>
        </a:p>
      </dsp:txBody>
      <dsp:txXfrm>
        <a:off x="9127255" y="629570"/>
        <a:ext cx="1872942" cy="685222"/>
      </dsp:txXfrm>
    </dsp:sp>
    <dsp:sp modelId="{E39BE7EB-0E48-48CA-A0BC-E38F538E2E62}">
      <dsp:nvSpPr>
        <dsp:cNvPr id="0" name=""/>
        <dsp:cNvSpPr/>
      </dsp:nvSpPr>
      <dsp:spPr>
        <a:xfrm>
          <a:off x="8921688" y="1314792"/>
          <a:ext cx="2078509" cy="240697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4248" tIns="164248" rIns="164248" bIns="328497" numCol="1" spcCol="1270" anchor="t" anchorCtr="0">
          <a:noAutofit/>
        </a:bodyPr>
        <a:lstStyle/>
        <a:p>
          <a:pPr marL="0" lvl="0" indent="0" algn="l" defTabSz="533400">
            <a:lnSpc>
              <a:spcPct val="90000"/>
            </a:lnSpc>
            <a:spcBef>
              <a:spcPct val="0"/>
            </a:spcBef>
            <a:spcAft>
              <a:spcPct val="35000"/>
            </a:spcAft>
            <a:buNone/>
          </a:pPr>
          <a:r>
            <a:rPr lang="en-US" sz="1200" kern="1200"/>
            <a:t>Bulk traffic</a:t>
          </a:r>
        </a:p>
        <a:p>
          <a:pPr marL="0" lvl="0" indent="0" algn="l" defTabSz="533400">
            <a:lnSpc>
              <a:spcPct val="90000"/>
            </a:lnSpc>
            <a:spcBef>
              <a:spcPct val="0"/>
            </a:spcBef>
            <a:spcAft>
              <a:spcPct val="35000"/>
            </a:spcAft>
            <a:buNone/>
          </a:pPr>
          <a:r>
            <a:rPr lang="en-US" sz="1200" kern="1200"/>
            <a:t>Most everything else</a:t>
          </a:r>
        </a:p>
      </dsp:txBody>
      <dsp:txXfrm>
        <a:off x="8921688" y="1314792"/>
        <a:ext cx="2078509" cy="24069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6F5C12-4E28-422D-BEC5-D21E841C1214}">
      <dsp:nvSpPr>
        <dsp:cNvPr id="0" name=""/>
        <dsp:cNvSpPr/>
      </dsp:nvSpPr>
      <dsp:spPr>
        <a:xfrm>
          <a:off x="291191" y="884072"/>
          <a:ext cx="921733" cy="9217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ABE664-D196-4BC8-96F8-C0FB4BC295C3}">
      <dsp:nvSpPr>
        <dsp:cNvPr id="0" name=""/>
        <dsp:cNvSpPr/>
      </dsp:nvSpPr>
      <dsp:spPr>
        <a:xfrm>
          <a:off x="484755" y="1077636"/>
          <a:ext cx="534605" cy="5346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3D3F25-7DA2-4C4A-8562-31AECD6BB958}">
      <dsp:nvSpPr>
        <dsp:cNvPr id="0" name=""/>
        <dsp:cNvSpPr/>
      </dsp:nvSpPr>
      <dsp:spPr>
        <a:xfrm>
          <a:off x="1410439" y="884072"/>
          <a:ext cx="2172656" cy="92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baseline="0" dirty="0">
              <a:solidFill>
                <a:schemeClr val="bg1"/>
              </a:solidFill>
            </a:rPr>
            <a:t>ARRL-RRI MOU: coordination &amp; designated responsibilities</a:t>
          </a:r>
        </a:p>
      </dsp:txBody>
      <dsp:txXfrm>
        <a:off x="1410439" y="884072"/>
        <a:ext cx="2172656" cy="921733"/>
      </dsp:txXfrm>
    </dsp:sp>
    <dsp:sp modelId="{63E92B96-D371-4698-8DBD-1D6B928A1A37}">
      <dsp:nvSpPr>
        <dsp:cNvPr id="0" name=""/>
        <dsp:cNvSpPr/>
      </dsp:nvSpPr>
      <dsp:spPr>
        <a:xfrm>
          <a:off x="3961665" y="884072"/>
          <a:ext cx="921733" cy="9217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A75DE2-529C-4C8F-9E0D-A5A5293C99AA}">
      <dsp:nvSpPr>
        <dsp:cNvPr id="0" name=""/>
        <dsp:cNvSpPr/>
      </dsp:nvSpPr>
      <dsp:spPr>
        <a:xfrm>
          <a:off x="4155229" y="1077636"/>
          <a:ext cx="534605" cy="5346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780E5C-FDB5-4840-940C-D6673CF5EE45}">
      <dsp:nvSpPr>
        <dsp:cNvPr id="0" name=""/>
        <dsp:cNvSpPr/>
      </dsp:nvSpPr>
      <dsp:spPr>
        <a:xfrm>
          <a:off x="5080912" y="884072"/>
          <a:ext cx="2172656" cy="92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baseline="0" dirty="0">
              <a:solidFill>
                <a:schemeClr val="bg1"/>
              </a:solidFill>
            </a:rPr>
            <a:t>Radiogram web portal for public use</a:t>
          </a:r>
        </a:p>
      </dsp:txBody>
      <dsp:txXfrm>
        <a:off x="5080912" y="884072"/>
        <a:ext cx="2172656" cy="921733"/>
      </dsp:txXfrm>
    </dsp:sp>
    <dsp:sp modelId="{24D0E920-DFB0-4B3F-B4E4-B1C9DC3F457C}">
      <dsp:nvSpPr>
        <dsp:cNvPr id="0" name=""/>
        <dsp:cNvSpPr/>
      </dsp:nvSpPr>
      <dsp:spPr>
        <a:xfrm>
          <a:off x="7632138" y="884072"/>
          <a:ext cx="921733" cy="9217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0DDBB8-68B5-4F1A-A243-FABDD1A492F4}">
      <dsp:nvSpPr>
        <dsp:cNvPr id="0" name=""/>
        <dsp:cNvSpPr/>
      </dsp:nvSpPr>
      <dsp:spPr>
        <a:xfrm>
          <a:off x="7825702" y="1077636"/>
          <a:ext cx="534605" cy="53460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10A8BA-A4CD-4171-841F-8AAF57698F1D}">
      <dsp:nvSpPr>
        <dsp:cNvPr id="0" name=""/>
        <dsp:cNvSpPr/>
      </dsp:nvSpPr>
      <dsp:spPr>
        <a:xfrm>
          <a:off x="8751386" y="884072"/>
          <a:ext cx="2172656" cy="92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baseline="0" dirty="0">
              <a:solidFill>
                <a:schemeClr val="bg1"/>
              </a:solidFill>
            </a:rPr>
            <a:t>New "Certified" precedence category</a:t>
          </a:r>
        </a:p>
      </dsp:txBody>
      <dsp:txXfrm>
        <a:off x="8751386" y="884072"/>
        <a:ext cx="2172656" cy="921733"/>
      </dsp:txXfrm>
    </dsp:sp>
    <dsp:sp modelId="{4944CFD4-A51D-4A5D-91EF-FB13238E6279}">
      <dsp:nvSpPr>
        <dsp:cNvPr id="0" name=""/>
        <dsp:cNvSpPr/>
      </dsp:nvSpPr>
      <dsp:spPr>
        <a:xfrm>
          <a:off x="291191" y="2545532"/>
          <a:ext cx="921733" cy="9217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1B72C9-B894-4831-9749-A2FCEAEDB278}">
      <dsp:nvSpPr>
        <dsp:cNvPr id="0" name=""/>
        <dsp:cNvSpPr/>
      </dsp:nvSpPr>
      <dsp:spPr>
        <a:xfrm>
          <a:off x="484755" y="2739096"/>
          <a:ext cx="534605" cy="53460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7ED144-4E95-4C8B-AB8D-B194C4D50CBA}">
      <dsp:nvSpPr>
        <dsp:cNvPr id="0" name=""/>
        <dsp:cNvSpPr/>
      </dsp:nvSpPr>
      <dsp:spPr>
        <a:xfrm>
          <a:off x="1410439" y="2545532"/>
          <a:ext cx="2172656" cy="92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baseline="0" dirty="0">
              <a:solidFill>
                <a:schemeClr val="bg1"/>
              </a:solidFill>
            </a:rPr>
            <a:t>QTC: Online radiogram traffic management tool</a:t>
          </a:r>
        </a:p>
      </dsp:txBody>
      <dsp:txXfrm>
        <a:off x="1410439" y="2545532"/>
        <a:ext cx="2172656" cy="921733"/>
      </dsp:txXfrm>
    </dsp:sp>
    <dsp:sp modelId="{620F33C4-10C7-420D-9156-2479FEAE7A39}">
      <dsp:nvSpPr>
        <dsp:cNvPr id="0" name=""/>
        <dsp:cNvSpPr/>
      </dsp:nvSpPr>
      <dsp:spPr>
        <a:xfrm>
          <a:off x="3961665" y="2545532"/>
          <a:ext cx="921733" cy="9217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D76760-D118-4CD7-AEF5-47033CC65287}">
      <dsp:nvSpPr>
        <dsp:cNvPr id="0" name=""/>
        <dsp:cNvSpPr/>
      </dsp:nvSpPr>
      <dsp:spPr>
        <a:xfrm>
          <a:off x="4155229" y="2739096"/>
          <a:ext cx="534605" cy="53460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267045-E43C-46FD-B2AD-FCAA3806C705}">
      <dsp:nvSpPr>
        <dsp:cNvPr id="0" name=""/>
        <dsp:cNvSpPr/>
      </dsp:nvSpPr>
      <dsp:spPr>
        <a:xfrm>
          <a:off x="5080912" y="2545532"/>
          <a:ext cx="2172656" cy="92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baseline="0">
              <a:solidFill>
                <a:schemeClr val="bg1"/>
              </a:solidFill>
            </a:rPr>
            <a:t>Relay and delivery standards, system testing</a:t>
          </a:r>
        </a:p>
      </dsp:txBody>
      <dsp:txXfrm>
        <a:off x="5080912" y="2545532"/>
        <a:ext cx="2172656" cy="921733"/>
      </dsp:txXfrm>
    </dsp:sp>
    <dsp:sp modelId="{9B1363DB-4058-468F-86DB-A934D7867720}">
      <dsp:nvSpPr>
        <dsp:cNvPr id="0" name=""/>
        <dsp:cNvSpPr/>
      </dsp:nvSpPr>
      <dsp:spPr>
        <a:xfrm>
          <a:off x="7632138" y="2545532"/>
          <a:ext cx="921733" cy="9217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558DC0-274A-4777-9704-AA9652538222}">
      <dsp:nvSpPr>
        <dsp:cNvPr id="0" name=""/>
        <dsp:cNvSpPr/>
      </dsp:nvSpPr>
      <dsp:spPr>
        <a:xfrm>
          <a:off x="7825702" y="2739096"/>
          <a:ext cx="534605" cy="53460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8FDA90-D575-4209-96C3-71C25E92CDF0}">
      <dsp:nvSpPr>
        <dsp:cNvPr id="0" name=""/>
        <dsp:cNvSpPr/>
      </dsp:nvSpPr>
      <dsp:spPr>
        <a:xfrm>
          <a:off x="8751386" y="2545532"/>
          <a:ext cx="2172656" cy="92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baseline="0" dirty="0">
              <a:solidFill>
                <a:schemeClr val="bg1"/>
              </a:solidFill>
            </a:rPr>
            <a:t>Monthly NTS newsletter</a:t>
          </a:r>
          <a:endParaRPr lang="en-US" sz="1500" kern="1200" dirty="0">
            <a:highlight>
              <a:srgbClr val="00FFFF"/>
            </a:highlight>
          </a:endParaRPr>
        </a:p>
      </dsp:txBody>
      <dsp:txXfrm>
        <a:off x="8751386" y="2545532"/>
        <a:ext cx="2172656" cy="9217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8794F-DDE7-49E5-9A6C-AF908FAC6344}">
      <dsp:nvSpPr>
        <dsp:cNvPr id="0" name=""/>
        <dsp:cNvSpPr/>
      </dsp:nvSpPr>
      <dsp:spPr>
        <a:xfrm>
          <a:off x="0" y="1407"/>
          <a:ext cx="11215234" cy="5997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E8EACE-6672-4520-96E3-9A4116FCDAB3}">
      <dsp:nvSpPr>
        <dsp:cNvPr id="0" name=""/>
        <dsp:cNvSpPr/>
      </dsp:nvSpPr>
      <dsp:spPr>
        <a:xfrm>
          <a:off x="181438" y="136361"/>
          <a:ext cx="329887" cy="329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91830F-4916-41A4-9391-DB424CCE1A62}">
      <dsp:nvSpPr>
        <dsp:cNvPr id="0" name=""/>
        <dsp:cNvSpPr/>
      </dsp:nvSpPr>
      <dsp:spPr>
        <a:xfrm>
          <a:off x="692764" y="1407"/>
          <a:ext cx="1052247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00100">
            <a:lnSpc>
              <a:spcPct val="100000"/>
            </a:lnSpc>
            <a:spcBef>
              <a:spcPct val="0"/>
            </a:spcBef>
            <a:spcAft>
              <a:spcPct val="35000"/>
            </a:spcAft>
            <a:buNone/>
          </a:pPr>
          <a:r>
            <a:rPr lang="en-US" sz="1800" b="1" kern="1200" dirty="0"/>
            <a:t>Improve delivery methods</a:t>
          </a:r>
          <a:r>
            <a:rPr lang="en-US" sz="1800" kern="1200" dirty="0"/>
            <a:t> for radiograms, including digital and web-based tools</a:t>
          </a:r>
        </a:p>
      </dsp:txBody>
      <dsp:txXfrm>
        <a:off x="692764" y="1407"/>
        <a:ext cx="10522470" cy="599796"/>
      </dsp:txXfrm>
    </dsp:sp>
    <dsp:sp modelId="{573F5200-0CE5-4926-9216-C0883BFC3433}">
      <dsp:nvSpPr>
        <dsp:cNvPr id="0" name=""/>
        <dsp:cNvSpPr/>
      </dsp:nvSpPr>
      <dsp:spPr>
        <a:xfrm>
          <a:off x="0" y="751152"/>
          <a:ext cx="11215234" cy="5997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CB5F59-7CDD-4AFA-9D8A-E6491F594BBD}">
      <dsp:nvSpPr>
        <dsp:cNvPr id="0" name=""/>
        <dsp:cNvSpPr/>
      </dsp:nvSpPr>
      <dsp:spPr>
        <a:xfrm>
          <a:off x="181438" y="886107"/>
          <a:ext cx="329887" cy="3298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650EE7-73D2-4366-822F-612DC6540078}">
      <dsp:nvSpPr>
        <dsp:cNvPr id="0" name=""/>
        <dsp:cNvSpPr/>
      </dsp:nvSpPr>
      <dsp:spPr>
        <a:xfrm>
          <a:off x="692764" y="751152"/>
          <a:ext cx="1052247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00100">
            <a:lnSpc>
              <a:spcPct val="100000"/>
            </a:lnSpc>
            <a:spcBef>
              <a:spcPct val="0"/>
            </a:spcBef>
            <a:spcAft>
              <a:spcPct val="35000"/>
            </a:spcAft>
            <a:buNone/>
          </a:pPr>
          <a:r>
            <a:rPr lang="en-US" sz="1800" b="1" kern="1200" dirty="0"/>
            <a:t>Expand outreach and NTS awareness</a:t>
          </a:r>
          <a:r>
            <a:rPr lang="en-US" sz="1800" kern="1200" dirty="0"/>
            <a:t> to the public and public agencies</a:t>
          </a:r>
        </a:p>
      </dsp:txBody>
      <dsp:txXfrm>
        <a:off x="692764" y="751152"/>
        <a:ext cx="10522470" cy="599796"/>
      </dsp:txXfrm>
    </dsp:sp>
    <dsp:sp modelId="{DBC6013F-9F2E-444A-8493-DB0262E2F7AA}">
      <dsp:nvSpPr>
        <dsp:cNvPr id="0" name=""/>
        <dsp:cNvSpPr/>
      </dsp:nvSpPr>
      <dsp:spPr>
        <a:xfrm>
          <a:off x="0" y="1500898"/>
          <a:ext cx="11215234" cy="5997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B4F162-49FA-4075-A64D-76170D0CC7DE}">
      <dsp:nvSpPr>
        <dsp:cNvPr id="0" name=""/>
        <dsp:cNvSpPr/>
      </dsp:nvSpPr>
      <dsp:spPr>
        <a:xfrm>
          <a:off x="181438" y="1635852"/>
          <a:ext cx="329887" cy="329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301D3A-2259-472A-89E7-D20685E421D9}">
      <dsp:nvSpPr>
        <dsp:cNvPr id="0" name=""/>
        <dsp:cNvSpPr/>
      </dsp:nvSpPr>
      <dsp:spPr>
        <a:xfrm>
          <a:off x="692764" y="1500898"/>
          <a:ext cx="1052247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00100">
            <a:lnSpc>
              <a:spcPct val="100000"/>
            </a:lnSpc>
            <a:spcBef>
              <a:spcPct val="0"/>
            </a:spcBef>
            <a:spcAft>
              <a:spcPct val="35000"/>
            </a:spcAft>
            <a:buNone/>
          </a:pPr>
          <a:r>
            <a:rPr lang="en-US" sz="1800" b="1" kern="1200" dirty="0"/>
            <a:t>Address reliability concerns and testing the system</a:t>
          </a:r>
          <a:endParaRPr lang="en-US" sz="1800" kern="1200" dirty="0"/>
        </a:p>
      </dsp:txBody>
      <dsp:txXfrm>
        <a:off x="692764" y="1500898"/>
        <a:ext cx="10522470" cy="599796"/>
      </dsp:txXfrm>
    </dsp:sp>
    <dsp:sp modelId="{D98FDD96-0C68-421D-B536-4E2DBFCD93ED}">
      <dsp:nvSpPr>
        <dsp:cNvPr id="0" name=""/>
        <dsp:cNvSpPr/>
      </dsp:nvSpPr>
      <dsp:spPr>
        <a:xfrm>
          <a:off x="0" y="2250643"/>
          <a:ext cx="11215234" cy="5997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7850B0-63AF-4F62-80BE-F33770D79CF5}">
      <dsp:nvSpPr>
        <dsp:cNvPr id="0" name=""/>
        <dsp:cNvSpPr/>
      </dsp:nvSpPr>
      <dsp:spPr>
        <a:xfrm>
          <a:off x="181438" y="2385597"/>
          <a:ext cx="329887" cy="3298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561DFC-F3B0-4699-9DA4-54074214B0B9}">
      <dsp:nvSpPr>
        <dsp:cNvPr id="0" name=""/>
        <dsp:cNvSpPr/>
      </dsp:nvSpPr>
      <dsp:spPr>
        <a:xfrm>
          <a:off x="692764" y="2250643"/>
          <a:ext cx="1052247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00100">
            <a:lnSpc>
              <a:spcPct val="100000"/>
            </a:lnSpc>
            <a:spcBef>
              <a:spcPct val="0"/>
            </a:spcBef>
            <a:spcAft>
              <a:spcPct val="35000"/>
            </a:spcAft>
            <a:buNone/>
          </a:pPr>
          <a:r>
            <a:rPr lang="en-US" sz="1800" b="1" kern="1200" dirty="0"/>
            <a:t>Enhance training and documentation</a:t>
          </a:r>
          <a:endParaRPr lang="en-US" sz="1800" kern="1200" dirty="0"/>
        </a:p>
      </dsp:txBody>
      <dsp:txXfrm>
        <a:off x="692764" y="2250643"/>
        <a:ext cx="10522470" cy="599796"/>
      </dsp:txXfrm>
    </dsp:sp>
    <dsp:sp modelId="{4ED39137-02B6-4CEC-B4D6-F9FCE4A06688}">
      <dsp:nvSpPr>
        <dsp:cNvPr id="0" name=""/>
        <dsp:cNvSpPr/>
      </dsp:nvSpPr>
      <dsp:spPr>
        <a:xfrm>
          <a:off x="0" y="3000388"/>
          <a:ext cx="11215234" cy="5997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46E07F-066B-477C-894F-19CF499DFED0}">
      <dsp:nvSpPr>
        <dsp:cNvPr id="0" name=""/>
        <dsp:cNvSpPr/>
      </dsp:nvSpPr>
      <dsp:spPr>
        <a:xfrm>
          <a:off x="181438" y="3135342"/>
          <a:ext cx="329887" cy="3298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52B757-66F3-4D21-9954-66932350FB62}">
      <dsp:nvSpPr>
        <dsp:cNvPr id="0" name=""/>
        <dsp:cNvSpPr/>
      </dsp:nvSpPr>
      <dsp:spPr>
        <a:xfrm>
          <a:off x="692764" y="3000388"/>
          <a:ext cx="1052247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00100">
            <a:lnSpc>
              <a:spcPct val="100000"/>
            </a:lnSpc>
            <a:spcBef>
              <a:spcPct val="0"/>
            </a:spcBef>
            <a:spcAft>
              <a:spcPct val="35000"/>
            </a:spcAft>
            <a:buNone/>
          </a:pPr>
          <a:r>
            <a:rPr lang="en-US" sz="1800" b="1" kern="1200" dirty="0"/>
            <a:t>Expand wide-area communication services </a:t>
          </a:r>
          <a:r>
            <a:rPr lang="en-US" sz="1800" kern="1200" dirty="0"/>
            <a:t>for ARES, SKYWARN, RACES, and served agencies</a:t>
          </a:r>
        </a:p>
      </dsp:txBody>
      <dsp:txXfrm>
        <a:off x="692764" y="3000388"/>
        <a:ext cx="10522470" cy="599796"/>
      </dsp:txXfrm>
    </dsp:sp>
    <dsp:sp modelId="{CC873018-5D82-4460-B9E8-622254D6C344}">
      <dsp:nvSpPr>
        <dsp:cNvPr id="0" name=""/>
        <dsp:cNvSpPr/>
      </dsp:nvSpPr>
      <dsp:spPr>
        <a:xfrm>
          <a:off x="0" y="3750134"/>
          <a:ext cx="11215234" cy="5997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5646A5-5738-40E7-A702-F0ED77D60120}">
      <dsp:nvSpPr>
        <dsp:cNvPr id="0" name=""/>
        <dsp:cNvSpPr/>
      </dsp:nvSpPr>
      <dsp:spPr>
        <a:xfrm>
          <a:off x="181438" y="3885088"/>
          <a:ext cx="329887" cy="32988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BAC39C-39E8-43CD-8760-18CADA85AB2A}">
      <dsp:nvSpPr>
        <dsp:cNvPr id="0" name=""/>
        <dsp:cNvSpPr/>
      </dsp:nvSpPr>
      <dsp:spPr>
        <a:xfrm>
          <a:off x="692764" y="3750134"/>
          <a:ext cx="1052247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00100">
            <a:lnSpc>
              <a:spcPct val="100000"/>
            </a:lnSpc>
            <a:spcBef>
              <a:spcPct val="0"/>
            </a:spcBef>
            <a:spcAft>
              <a:spcPct val="35000"/>
            </a:spcAft>
            <a:buNone/>
          </a:pPr>
          <a:r>
            <a:rPr lang="en-US" sz="1800" b="1" kern="1200" dirty="0"/>
            <a:t>Move Beyond Radiograms</a:t>
          </a:r>
          <a:r>
            <a:rPr lang="en-US" sz="1800" kern="1200" dirty="0"/>
            <a:t>, e.g., images and videos</a:t>
          </a:r>
        </a:p>
      </dsp:txBody>
      <dsp:txXfrm>
        <a:off x="692764" y="3750134"/>
        <a:ext cx="10522470" cy="5997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812F3-FB30-9D49-A203-6105B46BD938}">
      <dsp:nvSpPr>
        <dsp:cNvPr id="0" name=""/>
        <dsp:cNvSpPr/>
      </dsp:nvSpPr>
      <dsp:spPr>
        <a:xfrm>
          <a:off x="0" y="2709"/>
          <a:ext cx="11215234" cy="56159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Introduction to NTS</a:t>
          </a:r>
        </a:p>
      </dsp:txBody>
      <dsp:txXfrm>
        <a:off x="27415" y="30124"/>
        <a:ext cx="11160404" cy="506769"/>
      </dsp:txXfrm>
    </dsp:sp>
    <dsp:sp modelId="{15B89991-1147-CB4F-9E9A-5D4FE9C8F55A}">
      <dsp:nvSpPr>
        <dsp:cNvPr id="0" name=""/>
        <dsp:cNvSpPr/>
      </dsp:nvSpPr>
      <dsp:spPr>
        <a:xfrm>
          <a:off x="0" y="633429"/>
          <a:ext cx="11215234" cy="56159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Traffic Nets</a:t>
          </a:r>
        </a:p>
      </dsp:txBody>
      <dsp:txXfrm>
        <a:off x="27415" y="660844"/>
        <a:ext cx="11160404" cy="506769"/>
      </dsp:txXfrm>
    </dsp:sp>
    <dsp:sp modelId="{11263E54-902E-3747-91D0-F3F3FDF8EBA9}">
      <dsp:nvSpPr>
        <dsp:cNvPr id="0" name=""/>
        <dsp:cNvSpPr/>
      </dsp:nvSpPr>
      <dsp:spPr>
        <a:xfrm>
          <a:off x="0" y="1264149"/>
          <a:ext cx="11215234" cy="56159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Handling Formal Traffic</a:t>
          </a:r>
        </a:p>
      </dsp:txBody>
      <dsp:txXfrm>
        <a:off x="27415" y="1291564"/>
        <a:ext cx="11160404" cy="506769"/>
      </dsp:txXfrm>
    </dsp:sp>
    <dsp:sp modelId="{59AF3C91-B61C-B343-9766-597A06ABFAAE}">
      <dsp:nvSpPr>
        <dsp:cNvPr id="0" name=""/>
        <dsp:cNvSpPr/>
      </dsp:nvSpPr>
      <dsp:spPr>
        <a:xfrm>
          <a:off x="0" y="1894869"/>
          <a:ext cx="11215234" cy="56159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Radiograms: the details</a:t>
          </a:r>
        </a:p>
      </dsp:txBody>
      <dsp:txXfrm>
        <a:off x="27415" y="1922284"/>
        <a:ext cx="11160404" cy="506769"/>
      </dsp:txXfrm>
    </dsp:sp>
    <dsp:sp modelId="{7F0CD19A-D633-D649-9388-DCF9C417859D}">
      <dsp:nvSpPr>
        <dsp:cNvPr id="0" name=""/>
        <dsp:cNvSpPr/>
      </dsp:nvSpPr>
      <dsp:spPr>
        <a:xfrm>
          <a:off x="0" y="2525589"/>
          <a:ext cx="11215234" cy="56159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“NTS 2.0” modernization</a:t>
          </a:r>
        </a:p>
      </dsp:txBody>
      <dsp:txXfrm>
        <a:off x="27415" y="2553004"/>
        <a:ext cx="11160404" cy="506769"/>
      </dsp:txXfrm>
    </dsp:sp>
    <dsp:sp modelId="{BA38CEA3-5120-0445-8E8B-8530C69B67F3}">
      <dsp:nvSpPr>
        <dsp:cNvPr id="0" name=""/>
        <dsp:cNvSpPr/>
      </dsp:nvSpPr>
      <dsp:spPr>
        <a:xfrm>
          <a:off x="0" y="3156309"/>
          <a:ext cx="11215234" cy="56159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Resources, Training &amp; Recognition</a:t>
          </a:r>
        </a:p>
      </dsp:txBody>
      <dsp:txXfrm>
        <a:off x="27415" y="3183724"/>
        <a:ext cx="11160404" cy="506769"/>
      </dsp:txXfrm>
    </dsp:sp>
    <dsp:sp modelId="{040377D5-5E5F-FE4D-8A27-86BE3FC0D0DE}">
      <dsp:nvSpPr>
        <dsp:cNvPr id="0" name=""/>
        <dsp:cNvSpPr/>
      </dsp:nvSpPr>
      <dsp:spPr>
        <a:xfrm>
          <a:off x="0" y="3787029"/>
          <a:ext cx="11215234" cy="56159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Digital Traffic Network</a:t>
          </a:r>
        </a:p>
      </dsp:txBody>
      <dsp:txXfrm>
        <a:off x="27415" y="3814444"/>
        <a:ext cx="11160404" cy="50676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A5457B-CDAE-4DEB-AEC8-C82DE2312E37}" type="datetimeFigureOut">
              <a:rPr lang="en-US" smtClean="0"/>
              <a:t>8/19/2026</a:t>
            </a:fld>
            <a:endParaRPr lang="en-US" dirty="0"/>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31430A-4AA4-45C8-AC23-CD6B61C41A4C}" type="slidenum">
              <a:rPr lang="en-US" smtClean="0"/>
              <a:t>‹#›</a:t>
            </a:fld>
            <a:endParaRPr lang="en-US" dirty="0"/>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B78EA-28CE-41D8-9043-90E391E5F567}" type="datetimeFigureOut">
              <a:rPr lang="en-US" noProof="0" smtClean="0"/>
              <a:t>8/19/2026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34D747-9380-41EE-9946-EC9EC0CA5D1E}" type="slidenum">
              <a:rPr lang="en-US" noProof="0" smtClean="0"/>
              <a:t>‹#›</a:t>
            </a:fld>
            <a:endParaRPr lang="en-US" noProof="0" dirty="0"/>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overview of the National Traffic System. My goals today are to provide a basic understanding of what NTS is about, how it fits in the context of </a:t>
            </a:r>
            <a:r>
              <a:rPr lang="en-US" dirty="0" err="1"/>
              <a:t>EmComm</a:t>
            </a:r>
            <a:r>
              <a:rPr lang="en-US" dirty="0"/>
              <a:t> and ARES, and whet your appetite to give traffic handling a try!</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3</a:t>
            </a:fld>
            <a:endParaRPr lang="en-US" noProof="0" dirty="0"/>
          </a:p>
        </p:txBody>
      </p:sp>
    </p:spTree>
    <p:extLst>
      <p:ext uri="{BB962C8B-B14F-4D97-AF65-F5344CB8AC3E}">
        <p14:creationId xmlns:p14="http://schemas.microsoft.com/office/powerpoint/2010/main" val="1593213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plenty of traffic handling training available from ARRL and RRI. Granted, some is outdated and pretty dry!</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14</a:t>
            </a:fld>
            <a:endParaRPr lang="en-US" noProof="0" dirty="0"/>
          </a:p>
        </p:txBody>
      </p:sp>
    </p:spTree>
    <p:extLst>
      <p:ext uri="{BB962C8B-B14F-4D97-AF65-F5344CB8AC3E}">
        <p14:creationId xmlns:p14="http://schemas.microsoft.com/office/powerpoint/2010/main" val="2206356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recognition for traffic handling participation for ARRL members in good standing.</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17</a:t>
            </a:fld>
            <a:endParaRPr lang="en-US" noProof="0" dirty="0"/>
          </a:p>
        </p:txBody>
      </p:sp>
    </p:spTree>
    <p:extLst>
      <p:ext uri="{BB962C8B-B14F-4D97-AF65-F5344CB8AC3E}">
        <p14:creationId xmlns:p14="http://schemas.microsoft.com/office/powerpoint/2010/main" val="1677207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34D747-9380-41EE-9946-EC9EC0CA5D1E}" type="slidenum">
              <a:rPr lang="en-US" noProof="0" smtClean="0"/>
              <a:t>18</a:t>
            </a:fld>
            <a:endParaRPr lang="en-US" noProof="0" dirty="0"/>
          </a:p>
        </p:txBody>
      </p:sp>
    </p:spTree>
    <p:extLst>
      <p:ext uri="{BB962C8B-B14F-4D97-AF65-F5344CB8AC3E}">
        <p14:creationId xmlns:p14="http://schemas.microsoft.com/office/powerpoint/2010/main" val="30043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34D747-9380-41EE-9946-EC9EC0CA5D1E}" type="slidenum">
              <a:rPr lang="en-US" noProof="0" smtClean="0"/>
              <a:t>4</a:t>
            </a:fld>
            <a:endParaRPr lang="en-US" noProof="0" dirty="0"/>
          </a:p>
        </p:txBody>
      </p:sp>
    </p:spTree>
    <p:extLst>
      <p:ext uri="{BB962C8B-B14F-4D97-AF65-F5344CB8AC3E}">
        <p14:creationId xmlns:p14="http://schemas.microsoft.com/office/powerpoint/2010/main" val="2416836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NTS is based on a series of layered. and sequenced traffic nets.  NTS participation helps train hams through learning about handling formal traffic. It reinforces good on-air practices similar to how we run or weekly  ARES net. Participation teaches hams how to originate, receive, relay and deliver messages.</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6</a:t>
            </a:fld>
            <a:endParaRPr lang="en-US" noProof="0"/>
          </a:p>
        </p:txBody>
      </p:sp>
    </p:spTree>
    <p:extLst>
      <p:ext uri="{BB962C8B-B14F-4D97-AF65-F5344CB8AC3E}">
        <p14:creationId xmlns:p14="http://schemas.microsoft.com/office/powerpoint/2010/main" val="3711835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Regarding </a:t>
            </a:r>
            <a:r>
              <a:rPr lang="en-US" dirty="0" err="1"/>
              <a:t>EmComm</a:t>
            </a:r>
            <a:r>
              <a:rPr lang="en-US" dirty="0"/>
              <a:t> and ARES, it was once the case that the main things hams were responsible for was setting up a station and antenna. Such is no longer the case. Ham radio is now a component of the National Incident Management System </a:t>
            </a:r>
            <a:r>
              <a:rPr lang="en-US" sz="1200" b="0" i="0" kern="1200" dirty="0">
                <a:solidFill>
                  <a:schemeClr val="tx1"/>
                </a:solidFill>
                <a:effectLst/>
                <a:latin typeface="+mn-lt"/>
                <a:ea typeface="+mn-ea"/>
                <a:cs typeface="+mn-cs"/>
              </a:rPr>
              <a:t>through the </a:t>
            </a:r>
            <a:r>
              <a:rPr lang="en-US" sz="1200" b="1" i="0" kern="1200" dirty="0">
                <a:solidFill>
                  <a:schemeClr val="tx1"/>
                </a:solidFill>
                <a:effectLst/>
                <a:latin typeface="+mn-lt"/>
                <a:ea typeface="+mn-ea"/>
                <a:cs typeface="+mn-cs"/>
              </a:rPr>
              <a:t>Information and Communications Technology (ICT) Functional Guidance</a:t>
            </a:r>
            <a:r>
              <a:rPr lang="en-US" sz="1200" b="0" i="0" kern="1200" dirty="0">
                <a:solidFill>
                  <a:schemeClr val="tx1"/>
                </a:solidFill>
                <a:effectLst/>
                <a:latin typeface="+mn-lt"/>
                <a:ea typeface="+mn-ea"/>
                <a:cs typeface="+mn-cs"/>
              </a:rPr>
              <a:t> released by FEMA in March 2023. Expectations are that participating hams are trained and have a basic understanding of NIMS policies and procedures. In short, we need to know how we fit in!</a:t>
            </a:r>
          </a:p>
          <a:p>
            <a:endParaRPr lang="en-US" dirty="0"/>
          </a:p>
        </p:txBody>
      </p:sp>
      <p:sp>
        <p:nvSpPr>
          <p:cNvPr id="4" name="Slide Number Placeholder 3"/>
          <p:cNvSpPr>
            <a:spLocks noGrp="1"/>
          </p:cNvSpPr>
          <p:nvPr>
            <p:ph type="sldNum" sz="quarter" idx="5"/>
          </p:nvPr>
        </p:nvSpPr>
        <p:spPr/>
        <p:txBody>
          <a:bodyPr/>
          <a:lstStyle/>
          <a:p>
            <a:fld id="{1734D747-9380-41EE-9946-EC9EC0CA5D1E}" type="slidenum">
              <a:rPr lang="en-US" noProof="0" smtClean="0"/>
              <a:t>7</a:t>
            </a:fld>
            <a:endParaRPr lang="en-US" noProof="0" dirty="0"/>
          </a:p>
        </p:txBody>
      </p:sp>
    </p:spTree>
    <p:extLst>
      <p:ext uri="{BB962C8B-B14F-4D97-AF65-F5344CB8AC3E}">
        <p14:creationId xmlns:p14="http://schemas.microsoft.com/office/powerpoint/2010/main" val="3833393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traditional voice and </a:t>
            </a:r>
            <a:r>
              <a:rPr lang="en-US" dirty="0" err="1"/>
              <a:t>cw</a:t>
            </a:r>
            <a:r>
              <a:rPr lang="en-US" dirty="0"/>
              <a:t> net structure and sequence came about after WWII and replaced what were known as trunk lines. Those were initiated by ARRL founder Hiram Percy Maxim, W1AW. The digital traffic network augments the manual nets. It serves to get a message as close as possible to the recipient before offloading to a traditional net.</a:t>
            </a:r>
          </a:p>
          <a:p>
            <a:endParaRPr lang="en-US" dirty="0"/>
          </a:p>
          <a:p>
            <a:r>
              <a:rPr lang="en-US" dirty="0"/>
              <a:t>Interoperability necessitates structured message formats. A message needs to be transferable between traditional and digital nets.</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8</a:t>
            </a:fld>
            <a:endParaRPr lang="en-US" noProof="0"/>
          </a:p>
        </p:txBody>
      </p:sp>
    </p:spTree>
    <p:extLst>
      <p:ext uri="{BB962C8B-B14F-4D97-AF65-F5344CB8AC3E}">
        <p14:creationId xmlns:p14="http://schemas.microsoft.com/office/powerpoint/2010/main" val="646972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800" b="1" u="none" strike="noStrike" kern="1200" dirty="0">
                <a:solidFill>
                  <a:schemeClr val="tx1"/>
                </a:solidFill>
                <a:effectLst/>
                <a:latin typeface="+mn-lt"/>
                <a:ea typeface="+mn-ea"/>
                <a:cs typeface="+mn-cs"/>
              </a:rPr>
              <a:t>Local</a:t>
            </a:r>
          </a:p>
          <a:p>
            <a:r>
              <a:rPr lang="en-US" sz="800" b="1" kern="1200" dirty="0">
                <a:solidFill>
                  <a:schemeClr val="tx1"/>
                </a:solidFill>
                <a:effectLst/>
                <a:latin typeface="+mn-lt"/>
                <a:ea typeface="+mn-ea"/>
                <a:cs typeface="+mn-cs"/>
              </a:rPr>
              <a:t>Generally, cover a comparatively small area such as a city, county or designated zone within a section.  They are usually operated on VHF serving as traffic or emergency nets.  Coverage depends on the range of the repeater and its links.  No local nets in metro Richmond           </a:t>
            </a:r>
          </a:p>
          <a:p>
            <a:pPr lvl="2"/>
            <a:r>
              <a:rPr lang="en-US" sz="800" b="1" u="none" strike="noStrike" kern="1200" dirty="0">
                <a:solidFill>
                  <a:schemeClr val="tx1"/>
                </a:solidFill>
                <a:effectLst/>
                <a:latin typeface="+mn-lt"/>
                <a:ea typeface="+mn-ea"/>
                <a:cs typeface="+mn-cs"/>
              </a:rPr>
              <a:t>Section/State</a:t>
            </a:r>
          </a:p>
          <a:p>
            <a:r>
              <a:rPr lang="en-US" sz="800" b="1" kern="1200" dirty="0">
                <a:solidFill>
                  <a:schemeClr val="tx1"/>
                </a:solidFill>
                <a:effectLst/>
                <a:latin typeface="+mn-lt"/>
                <a:ea typeface="+mn-ea"/>
                <a:cs typeface="+mn-cs"/>
              </a:rPr>
              <a:t>Operate at ARRL Section Level and may consist of more than one state within the section, depending on availability of operators, traffic and terrain.  Mode:  May be phone or CW but generally Cycle 4 is CW. Mostly 80 or 40m in General parts of bands. This is the appropriate point of entry for most hams interested in handling formal traffic.</a:t>
            </a:r>
          </a:p>
          <a:p>
            <a:pPr lvl="2"/>
            <a:r>
              <a:rPr lang="en-US" sz="800" b="1" u="none" strike="noStrike" kern="1200" dirty="0">
                <a:solidFill>
                  <a:schemeClr val="tx1"/>
                </a:solidFill>
                <a:effectLst/>
                <a:latin typeface="+mn-lt"/>
                <a:ea typeface="+mn-ea"/>
                <a:cs typeface="+mn-cs"/>
              </a:rPr>
              <a:t>Region</a:t>
            </a:r>
          </a:p>
          <a:p>
            <a:r>
              <a:rPr lang="en-US" sz="800" b="1" kern="1200" dirty="0">
                <a:solidFill>
                  <a:schemeClr val="tx1"/>
                </a:solidFill>
                <a:effectLst/>
                <a:latin typeface="+mn-lt"/>
                <a:ea typeface="+mn-ea"/>
                <a:cs typeface="+mn-cs"/>
              </a:rPr>
              <a:t>Coverage basis is usually a call area.  In some areas this may differ because of time zone changes, etc. Participating hams are appointed as liaisons by net managers.</a:t>
            </a:r>
          </a:p>
          <a:p>
            <a:pPr lvl="2"/>
            <a:r>
              <a:rPr lang="en-US" sz="800" b="1" u="none" strike="noStrike" kern="1200" dirty="0">
                <a:solidFill>
                  <a:schemeClr val="tx1"/>
                </a:solidFill>
                <a:effectLst/>
                <a:latin typeface="+mn-lt"/>
                <a:ea typeface="+mn-ea"/>
                <a:cs typeface="+mn-cs"/>
              </a:rPr>
              <a:t>Area</a:t>
            </a:r>
          </a:p>
          <a:p>
            <a:r>
              <a:rPr lang="en-US" sz="800" b="1" kern="1200" dirty="0">
                <a:solidFill>
                  <a:schemeClr val="tx1"/>
                </a:solidFill>
                <a:effectLst/>
                <a:latin typeface="+mn-lt"/>
                <a:ea typeface="+mn-ea"/>
                <a:cs typeface="+mn-cs"/>
              </a:rPr>
              <a:t>Are the highest-level nets and consist of Eastern, Central and Western areas. Participants are appointed by Area Chairs and staffs.</a:t>
            </a:r>
          </a:p>
          <a:p>
            <a:pPr lvl="2"/>
            <a:r>
              <a:rPr lang="en-US" sz="800" b="1" u="none" strike="noStrike" kern="1200" dirty="0">
                <a:solidFill>
                  <a:schemeClr val="tx1"/>
                </a:solidFill>
                <a:effectLst/>
                <a:latin typeface="+mn-lt"/>
                <a:ea typeface="+mn-ea"/>
                <a:cs typeface="+mn-cs"/>
              </a:rPr>
              <a:t>Trans-Continental Corps / Inter-area</a:t>
            </a:r>
          </a:p>
          <a:p>
            <a:r>
              <a:rPr lang="en-US" sz="800" b="1" kern="1200" dirty="0">
                <a:solidFill>
                  <a:schemeClr val="tx1"/>
                </a:solidFill>
                <a:effectLst/>
                <a:latin typeface="+mn-lt"/>
                <a:ea typeface="+mn-ea"/>
                <a:cs typeface="+mn-cs"/>
              </a:rPr>
              <a:t>Not nets per se. Rather, designated operators and stations. </a:t>
            </a:r>
          </a:p>
          <a:p>
            <a:pPr lvl="1"/>
            <a:endParaRPr lang="en-US" sz="800" b="1" u="none" strike="noStrike" kern="1200" dirty="0">
              <a:solidFill>
                <a:schemeClr val="tx1"/>
              </a:solidFill>
              <a:effectLst/>
              <a:latin typeface="+mn-lt"/>
              <a:ea typeface="+mn-ea"/>
              <a:cs typeface="+mn-cs"/>
            </a:endParaRPr>
          </a:p>
          <a:p>
            <a:pPr lvl="1"/>
            <a:r>
              <a:rPr lang="en-US" sz="800" b="1" u="none" strike="noStrike" kern="1200" dirty="0">
                <a:solidFill>
                  <a:schemeClr val="tx1"/>
                </a:solidFill>
                <a:effectLst/>
                <a:latin typeface="+mn-lt"/>
                <a:ea typeface="+mn-ea"/>
                <a:cs typeface="+mn-cs"/>
              </a:rPr>
              <a:t>Independent nets Not officially designated by ARRL or RRI but provide liaison with NTS nets. (ex: Virginia Fone Net) </a:t>
            </a:r>
          </a:p>
          <a:p>
            <a:endParaRPr lang="en-US" dirty="0"/>
          </a:p>
        </p:txBody>
      </p:sp>
      <p:sp>
        <p:nvSpPr>
          <p:cNvPr id="4" name="Slide Number Placeholder 3"/>
          <p:cNvSpPr>
            <a:spLocks noGrp="1"/>
          </p:cNvSpPr>
          <p:nvPr>
            <p:ph type="sldNum" sz="quarter" idx="5"/>
          </p:nvPr>
        </p:nvSpPr>
        <p:spPr/>
        <p:txBody>
          <a:bodyPr/>
          <a:lstStyle/>
          <a:p>
            <a:fld id="{1734D747-9380-41EE-9946-EC9EC0CA5D1E}" type="slidenum">
              <a:rPr lang="en-US" noProof="0" smtClean="0"/>
              <a:t>9</a:t>
            </a:fld>
            <a:endParaRPr lang="en-US" noProof="0" dirty="0"/>
          </a:p>
        </p:txBody>
      </p:sp>
    </p:spTree>
    <p:extLst>
      <p:ext uri="{BB962C8B-B14F-4D97-AF65-F5344CB8AC3E}">
        <p14:creationId xmlns:p14="http://schemas.microsoft.com/office/powerpoint/2010/main" val="344772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now five precedence levels for radiograms. The new "certified" precedence is beginning to catch on. Use it for messages sent to people you know. All bulk traffic is routine. Examples of bulk traffic include welcome to ham radio and your license is expiring soon messages.</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11</a:t>
            </a:fld>
            <a:endParaRPr lang="en-US" noProof="0" dirty="0"/>
          </a:p>
        </p:txBody>
      </p:sp>
    </p:spTree>
    <p:extLst>
      <p:ext uri="{BB962C8B-B14F-4D97-AF65-F5344CB8AC3E}">
        <p14:creationId xmlns:p14="http://schemas.microsoft.com/office/powerpoint/2010/main" val="3393106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F5E01-2009-7F09-F29E-ACCE80343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1E9422-0590-2662-A502-6D935EA6C0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6AE71-32CF-0CCE-4E63-CA82E71306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F40C40-E8D7-2BE1-4A90-30C84DCF3C40}"/>
              </a:ext>
            </a:extLst>
          </p:cNvPr>
          <p:cNvSpPr>
            <a:spLocks noGrp="1"/>
          </p:cNvSpPr>
          <p:nvPr>
            <p:ph type="sldNum" sz="quarter" idx="5"/>
          </p:nvPr>
        </p:nvSpPr>
        <p:spPr/>
        <p:txBody>
          <a:bodyPr/>
          <a:lstStyle/>
          <a:p>
            <a:fld id="{1734D747-9380-41EE-9946-EC9EC0CA5D1E}" type="slidenum">
              <a:rPr lang="en-US" noProof="0" smtClean="0"/>
              <a:t>12</a:t>
            </a:fld>
            <a:endParaRPr lang="en-US" noProof="0"/>
          </a:p>
        </p:txBody>
      </p:sp>
    </p:spTree>
    <p:extLst>
      <p:ext uri="{BB962C8B-B14F-4D97-AF65-F5344CB8AC3E}">
        <p14:creationId xmlns:p14="http://schemas.microsoft.com/office/powerpoint/2010/main" val="2189154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34D747-9380-41EE-9946-EC9EC0CA5D1E}" type="slidenum">
              <a:rPr lang="en-US" noProof="0" smtClean="0"/>
              <a:t>13</a:t>
            </a:fld>
            <a:endParaRPr lang="en-US" noProof="0"/>
          </a:p>
        </p:txBody>
      </p:sp>
    </p:spTree>
    <p:extLst>
      <p:ext uri="{BB962C8B-B14F-4D97-AF65-F5344CB8AC3E}">
        <p14:creationId xmlns:p14="http://schemas.microsoft.com/office/powerpoint/2010/main" val="1701177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4CA15AFD-4983-47DD-9ED0-D3B27E5A096F}"/>
              </a:ext>
            </a:extLst>
          </p:cNvPr>
          <p:cNvGrpSpPr/>
          <p:nvPr userDrawn="1"/>
        </p:nvGrpSpPr>
        <p:grpSpPr>
          <a:xfrm>
            <a:off x="-1604709" y="-3756"/>
            <a:ext cx="13796710" cy="6861756"/>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761488" y="2395728"/>
            <a:ext cx="7077456" cy="1243584"/>
          </a:xfrm>
        </p:spPr>
        <p:txBody>
          <a:bodyPr vert="horz" lIns="91440" tIns="45720" rIns="91440" bIns="45720" rtlCol="0" anchor="b">
            <a:noAutofit/>
          </a:bodyPr>
          <a:lstStyle>
            <a:lvl1pPr>
              <a:defRPr lang="en-GB" sz="6600" b="1" dirty="0">
                <a:solidFill>
                  <a:schemeClr val="accent2"/>
                </a:solidFill>
                <a:latin typeface="+mj-lt"/>
                <a:ea typeface="Tahoma" panose="020B0604030504040204" pitchFamily="34" charset="0"/>
                <a:cs typeface="Tahoma" panose="020B0604030504040204" pitchFamily="34" charset="0"/>
              </a:defRPr>
            </a:lvl1pPr>
          </a:lstStyle>
          <a:p>
            <a:pPr lvl="0"/>
            <a:r>
              <a:rPr lang="en-US"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761488" y="3721608"/>
            <a:ext cx="7077456" cy="868680"/>
          </a:xfrm>
        </p:spPr>
        <p:txBody>
          <a:bodyPr vert="horz" lIns="91440" tIns="45720" rIns="91440" bIns="45720" rtlCol="0">
            <a:normAutofit/>
          </a:bodyPr>
          <a:lstStyle>
            <a:lvl1pPr marL="0" indent="0">
              <a:buNone/>
              <a:defRPr lang="en-GB" sz="1800" spc="300" dirty="0">
                <a:solidFill>
                  <a:schemeClr val="bg1"/>
                </a:solidFill>
                <a:latin typeface="+mn-lt"/>
                <a:cs typeface="Arial" panose="020B0604020202020204" pitchFamily="34" charset="0"/>
              </a:defRPr>
            </a:lvl1pPr>
          </a:lstStyle>
          <a:p>
            <a:pPr marL="228600" lvl="0" indent="-228600"/>
            <a:r>
              <a:rPr lang="en-US" noProof="0"/>
              <a:t>Click to edit Master subtitle style</a:t>
            </a:r>
          </a:p>
        </p:txBody>
      </p:sp>
    </p:spTree>
    <p:extLst>
      <p:ext uri="{BB962C8B-B14F-4D97-AF65-F5344CB8AC3E}">
        <p14:creationId xmlns:p14="http://schemas.microsoft.com/office/powerpoint/2010/main" val="43695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959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978212"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3222230"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5466248"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7710266"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9954283"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719894"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p:nvPr>
        </p:nvSpPr>
        <p:spPr>
          <a:xfrm>
            <a:off x="2963912"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p:nvPr>
        </p:nvSpPr>
        <p:spPr>
          <a:xfrm>
            <a:off x="5207930"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p:nvPr>
        </p:nvSpPr>
        <p:spPr>
          <a:xfrm>
            <a:off x="7451948"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p:nvPr>
        </p:nvSpPr>
        <p:spPr>
          <a:xfrm>
            <a:off x="9695965"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userDrawn="1"/>
        </p:nvCxnSpPr>
        <p:spPr>
          <a:xfrm>
            <a:off x="1242354"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userDrawn="1"/>
        </p:nvCxnSpPr>
        <p:spPr>
          <a:xfrm>
            <a:off x="3486372"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userDrawn="1"/>
        </p:nvCxnSpPr>
        <p:spPr>
          <a:xfrm>
            <a:off x="5730390"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userDrawn="1"/>
        </p:nvCxnSpPr>
        <p:spPr>
          <a:xfrm>
            <a:off x="7974408"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userDrawn="1"/>
        </p:nvCxnSpPr>
        <p:spPr>
          <a:xfrm>
            <a:off x="10218425"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76266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p:nvPr>
        </p:nvSpPr>
        <p:spPr>
          <a:xfrm>
            <a:off x="4444169"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p:nvPr>
        </p:nvSpPr>
        <p:spPr>
          <a:xfrm>
            <a:off x="834624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Tree>
    <p:extLst>
      <p:ext uri="{BB962C8B-B14F-4D97-AF65-F5344CB8AC3E}">
        <p14:creationId xmlns:p14="http://schemas.microsoft.com/office/powerpoint/2010/main" val="154474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9402006" cy="1463040"/>
          </a:xfrm>
        </p:spPr>
        <p:txBody>
          <a:bodyPr lIns="0" tIns="0" rIns="0" bIns="0">
            <a:noAutofit/>
          </a:bodyPr>
          <a:lstStyle>
            <a:lvl1pPr marL="0" indent="0" algn="l">
              <a:lnSpc>
                <a:spcPct val="100000"/>
              </a:lnSpc>
              <a:spcBef>
                <a:spcPts val="300"/>
              </a:spcBef>
              <a:spcAft>
                <a:spcPts val="3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Tree>
    <p:extLst>
      <p:ext uri="{BB962C8B-B14F-4D97-AF65-F5344CB8AC3E}">
        <p14:creationId xmlns:p14="http://schemas.microsoft.com/office/powerpoint/2010/main" val="2486826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540650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p:nvPr>
        </p:nvSpPr>
        <p:spPr>
          <a:xfrm>
            <a:off x="3964290" y="1444649"/>
            <a:ext cx="7694310" cy="4579079"/>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12989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9">
            <a:extLst>
              <a:ext uri="{FF2B5EF4-FFF2-40B4-BE49-F238E27FC236}">
                <a16:creationId xmlns:a16="http://schemas.microsoft.com/office/drawing/2014/main" id="{07077B00-C1EE-7241-B441-7814F92A7EDF}"/>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0" name="Freeform: Shape 17">
            <a:extLst>
              <a:ext uri="{FF2B5EF4-FFF2-40B4-BE49-F238E27FC236}">
                <a16:creationId xmlns:a16="http://schemas.microsoft.com/office/drawing/2014/main" id="{3A1AEBC4-637E-F64C-9192-69AC4BB26D0C}"/>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Freeform: Shape 11">
            <a:extLst>
              <a:ext uri="{FF2B5EF4-FFF2-40B4-BE49-F238E27FC236}">
                <a16:creationId xmlns:a16="http://schemas.microsoft.com/office/drawing/2014/main" id="{669A7039-C54C-8E46-9A8B-DDB2547D989C}"/>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7">
            <a:extLst>
              <a:ext uri="{FF2B5EF4-FFF2-40B4-BE49-F238E27FC236}">
                <a16:creationId xmlns:a16="http://schemas.microsoft.com/office/drawing/2014/main" id="{4F173B32-87BB-9A40-8C91-4C1EED2B7ABF}"/>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4" name="Group 23">
            <a:extLst>
              <a:ext uri="{FF2B5EF4-FFF2-40B4-BE49-F238E27FC236}">
                <a16:creationId xmlns:a16="http://schemas.microsoft.com/office/drawing/2014/main" id="{4AC87F4E-12B5-1B42-AFD2-4DB39B7645C9}"/>
              </a:ext>
            </a:extLst>
          </p:cNvPr>
          <p:cNvGrpSpPr/>
          <p:nvPr userDrawn="1"/>
        </p:nvGrpSpPr>
        <p:grpSpPr>
          <a:xfrm rot="16200000">
            <a:off x="499388" y="-322655"/>
            <a:ext cx="535531" cy="645309"/>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Freeform: Shape 23">
            <a:extLst>
              <a:ext uri="{FF2B5EF4-FFF2-40B4-BE49-F238E27FC236}">
                <a16:creationId xmlns:a16="http://schemas.microsoft.com/office/drawing/2014/main" id="{CBE3FDC9-67CB-FA42-B127-A36BFF4678BB}"/>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267230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6881966" cy="6858876"/>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5217242" y="2807208"/>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Tree>
    <p:extLst>
      <p:ext uri="{BB962C8B-B14F-4D97-AF65-F5344CB8AC3E}">
        <p14:creationId xmlns:p14="http://schemas.microsoft.com/office/powerpoint/2010/main" val="223638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6360242" y="3429000"/>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
        <p:nvSpPr>
          <p:cNvPr id="35" name="Freeform: Shape 34">
            <a:extLst>
              <a:ext uri="{FF2B5EF4-FFF2-40B4-BE49-F238E27FC236}">
                <a16:creationId xmlns:a16="http://schemas.microsoft.com/office/drawing/2014/main" id="{C024DCDB-C6BF-455E-AAB8-EAF9DAB302A1}"/>
              </a:ext>
            </a:extLst>
          </p:cNvPr>
          <p:cNvSpPr/>
          <p:nvPr userDrawn="1"/>
        </p:nvSpPr>
        <p:spPr>
          <a:xfrm rot="13500000">
            <a:off x="-729899" y="-1215856"/>
            <a:ext cx="6043521" cy="8427077"/>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2" name="Freeform: Shape 31">
            <a:extLst>
              <a:ext uri="{FF2B5EF4-FFF2-40B4-BE49-F238E27FC236}">
                <a16:creationId xmlns:a16="http://schemas.microsoft.com/office/drawing/2014/main" id="{26AFB47A-5D51-4F9C-B01B-977CE5E3C093}"/>
              </a:ext>
            </a:extLst>
          </p:cNvPr>
          <p:cNvSpPr/>
          <p:nvPr userDrawn="1"/>
        </p:nvSpPr>
        <p:spPr>
          <a:xfrm rot="13500000">
            <a:off x="-1145231" y="-2123853"/>
            <a:ext cx="6043521" cy="900888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6997A4FF-7390-4173-8ACD-6CF7145AACEC}"/>
              </a:ext>
            </a:extLst>
          </p:cNvPr>
          <p:cNvSpPr/>
          <p:nvPr userDrawn="1"/>
        </p:nvSpPr>
        <p:spPr>
          <a:xfrm rot="18900000" flipH="1">
            <a:off x="-2681153" y="-465959"/>
            <a:ext cx="8639119" cy="573976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Tree>
    <p:extLst>
      <p:ext uri="{BB962C8B-B14F-4D97-AF65-F5344CB8AC3E}">
        <p14:creationId xmlns:p14="http://schemas.microsoft.com/office/powerpoint/2010/main" val="121851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431651" y="-917359"/>
            <a:ext cx="1532001" cy="1826463"/>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992859" y="-497210"/>
            <a:ext cx="818398" cy="98616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Tree>
    <p:extLst>
      <p:ext uri="{BB962C8B-B14F-4D97-AF65-F5344CB8AC3E}">
        <p14:creationId xmlns:p14="http://schemas.microsoft.com/office/powerpoint/2010/main" val="167519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6" name="Group 25">
            <a:extLst>
              <a:ext uri="{FF2B5EF4-FFF2-40B4-BE49-F238E27FC236}">
                <a16:creationId xmlns:a16="http://schemas.microsoft.com/office/drawing/2014/main" id="{E9318B2B-E019-4078-9EF0-C9D6281AE31B}"/>
              </a:ext>
            </a:extLst>
          </p:cNvPr>
          <p:cNvGrpSpPr/>
          <p:nvPr userDrawn="1"/>
        </p:nvGrpSpPr>
        <p:grpSpPr>
          <a:xfrm>
            <a:off x="9776075" y="2057401"/>
            <a:ext cx="4413559" cy="3934444"/>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sp>
        <p:nvSpPr>
          <p:cNvPr id="29" name="Freeform: Shape 28">
            <a:extLst>
              <a:ext uri="{FF2B5EF4-FFF2-40B4-BE49-F238E27FC236}">
                <a16:creationId xmlns:a16="http://schemas.microsoft.com/office/drawing/2014/main" id="{EE8F5B31-1523-46AE-9455-C33DFC1BDDE0}"/>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5D17048F-C2E1-4775-BC32-50BD6219F89D}"/>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31" name="Group 30">
            <a:extLst>
              <a:ext uri="{FF2B5EF4-FFF2-40B4-BE49-F238E27FC236}">
                <a16:creationId xmlns:a16="http://schemas.microsoft.com/office/drawing/2014/main" id="{EAB002AA-4848-49C8-A834-036F860C79A3}"/>
              </a:ext>
            </a:extLst>
          </p:cNvPr>
          <p:cNvGrpSpPr/>
          <p:nvPr userDrawn="1"/>
        </p:nvGrpSpPr>
        <p:grpSpPr>
          <a:xfrm rot="16200000" flipH="1">
            <a:off x="9913705" y="6257994"/>
            <a:ext cx="1052473" cy="1209445"/>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351147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175316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7457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07370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7" name="Text Placeholder 6">
            <a:extLst>
              <a:ext uri="{FF2B5EF4-FFF2-40B4-BE49-F238E27FC236}">
                <a16:creationId xmlns:a16="http://schemas.microsoft.com/office/drawing/2014/main" id="{7E0C167E-2626-40DB-AACF-D02543E29BB3}"/>
              </a:ext>
            </a:extLst>
          </p:cNvPr>
          <p:cNvSpPr>
            <a:spLocks noGrp="1"/>
          </p:cNvSpPr>
          <p:nvPr>
            <p:ph type="body" sz="quarter" idx="13"/>
          </p:nvPr>
        </p:nvSpPr>
        <p:spPr>
          <a:xfrm>
            <a:off x="1409700" y="1749570"/>
            <a:ext cx="9372600" cy="3358860"/>
          </a:xfrm>
        </p:spPr>
        <p:txBody>
          <a:bodyPr anchor="ctr">
            <a:normAutofit/>
          </a:bodyPr>
          <a:lstStyle>
            <a:lvl1pPr marL="0" indent="0" algn="ctr">
              <a:buNone/>
              <a:defRPr sz="6000">
                <a:solidFill>
                  <a:schemeClr val="bg1"/>
                </a:solidFill>
              </a:defRPr>
            </a:lvl1pPr>
          </a:lstStyle>
          <a:p>
            <a:pPr lvl="0"/>
            <a:r>
              <a:rPr lang="en-US" noProof="0"/>
              <a:t>Click to edit Master text styles</a:t>
            </a:r>
          </a:p>
        </p:txBody>
      </p:sp>
    </p:spTree>
    <p:extLst>
      <p:ext uri="{BB962C8B-B14F-4D97-AF65-F5344CB8AC3E}">
        <p14:creationId xmlns:p14="http://schemas.microsoft.com/office/powerpoint/2010/main" val="290474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p:nvPr>
        </p:nvSpPr>
        <p:spPr>
          <a:xfrm>
            <a:off x="443365" y="1825625"/>
            <a:ext cx="11215235"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3670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p:nvPr>
        </p:nvSpPr>
        <p:spPr>
          <a:xfrm>
            <a:off x="444500" y="1681163"/>
            <a:ext cx="5157787"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p:nvPr>
        </p:nvSpPr>
        <p:spPr>
          <a:xfrm>
            <a:off x="6500812" y="1681163"/>
            <a:ext cx="5157788"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p:nvPr>
        </p:nvSpPr>
        <p:spPr>
          <a:xfrm>
            <a:off x="444500" y="2505075"/>
            <a:ext cx="5157787"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p:nvPr>
        </p:nvSpPr>
        <p:spPr>
          <a:xfrm>
            <a:off x="6475412" y="2505075"/>
            <a:ext cx="5183188"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916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838200" y="365125"/>
            <a:ext cx="108204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838200" y="1825625"/>
            <a:ext cx="108204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11112500" y="6356350"/>
            <a:ext cx="66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3D6C4-4840-40CC-AC84-17E24B3B7BDE}" type="slidenum">
              <a:rPr lang="en-US" noProof="0" smtClean="0"/>
              <a:t>‹#›</a:t>
            </a:fld>
            <a:endParaRPr lang="en-US" noProof="0" dirty="0"/>
          </a:p>
        </p:txBody>
      </p:sp>
      <p:sp>
        <p:nvSpPr>
          <p:cNvPr id="5" name="Rectangle 4">
            <a:extLst>
              <a:ext uri="{FF2B5EF4-FFF2-40B4-BE49-F238E27FC236}">
                <a16:creationId xmlns:a16="http://schemas.microsoft.com/office/drawing/2014/main" id="{7CDDDB7D-9189-9548-A2B9-81DC62C3C1A3}"/>
              </a:ext>
            </a:extLst>
          </p:cNvPr>
          <p:cNvSpPr/>
          <p:nvPr userDrawn="1"/>
        </p:nvSpPr>
        <p:spPr>
          <a:xfrm>
            <a:off x="0" y="1"/>
            <a:ext cx="12192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9">
            <a:extLst>
              <a:ext uri="{FF2B5EF4-FFF2-40B4-BE49-F238E27FC236}">
                <a16:creationId xmlns:a16="http://schemas.microsoft.com/office/drawing/2014/main" id="{096D8877-6B4A-4540-8927-767DD7401718}"/>
              </a:ext>
            </a:extLst>
          </p:cNvPr>
          <p:cNvSpPr/>
          <p:nvPr userDrawn="1"/>
        </p:nvSpPr>
        <p:spPr>
          <a:xfrm>
            <a:off x="0" y="1"/>
            <a:ext cx="12192001" cy="68579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17">
            <a:extLst>
              <a:ext uri="{FF2B5EF4-FFF2-40B4-BE49-F238E27FC236}">
                <a16:creationId xmlns:a16="http://schemas.microsoft.com/office/drawing/2014/main" id="{5AF2E123-FE0F-8541-8E36-5030C450AA7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11">
            <a:extLst>
              <a:ext uri="{FF2B5EF4-FFF2-40B4-BE49-F238E27FC236}">
                <a16:creationId xmlns:a16="http://schemas.microsoft.com/office/drawing/2014/main" id="{E5519D99-3B68-924A-9CD0-14B911711CA8}"/>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7">
            <a:extLst>
              <a:ext uri="{FF2B5EF4-FFF2-40B4-BE49-F238E27FC236}">
                <a16:creationId xmlns:a16="http://schemas.microsoft.com/office/drawing/2014/main" id="{A09E21A9-FBEF-144C-A152-FE484F3C55C1}"/>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le 1">
            <a:extLst>
              <a:ext uri="{FF2B5EF4-FFF2-40B4-BE49-F238E27FC236}">
                <a16:creationId xmlns:a16="http://schemas.microsoft.com/office/drawing/2014/main" id="{70C7F2CB-A8CE-1545-A08D-93592C4BAEEA}"/>
              </a:ext>
            </a:extLst>
          </p:cNvPr>
          <p:cNvSpPr txBox="1">
            <a:spLocks/>
          </p:cNvSpPr>
          <p:nvPr userDrawn="1"/>
        </p:nvSpPr>
        <p:spPr>
          <a:xfrm>
            <a:off x="444500" y="542925"/>
            <a:ext cx="11214100" cy="53553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r>
              <a:rPr lang="en-US" noProof="0" dirty="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userDrawn="1"/>
        </p:nvGrpSpPr>
        <p:grpSpPr>
          <a:xfrm rot="16200000">
            <a:off x="499388" y="-322655"/>
            <a:ext cx="535531" cy="645309"/>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BE1E08A0-195D-694F-947B-986A76FBB93E}"/>
              </a:ext>
            </a:extLst>
          </p:cNvPr>
          <p:cNvGrpSpPr/>
          <p:nvPr userDrawn="1"/>
        </p:nvGrpSpPr>
        <p:grpSpPr>
          <a:xfrm>
            <a:off x="-1" y="1357409"/>
            <a:ext cx="12192001" cy="484632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Freeform: Shape 23">
            <a:extLst>
              <a:ext uri="{FF2B5EF4-FFF2-40B4-BE49-F238E27FC236}">
                <a16:creationId xmlns:a16="http://schemas.microsoft.com/office/drawing/2014/main" id="{A587DEFD-D470-4142-8E0D-A71DDB147C92}"/>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userDrawn="1"/>
        </p:nvSpPr>
        <p:spPr>
          <a:xfrm>
            <a:off x="11252200" y="6315075"/>
            <a:ext cx="406400" cy="365125"/>
          </a:xfrm>
          <a:prstGeom prst="rect">
            <a:avLst/>
          </a:prstGeom>
        </p:spPr>
        <p:txBody>
          <a:bodyPr/>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6660933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6" r:id="rId4"/>
    <p:sldLayoutId id="2147483654" r:id="rId5"/>
    <p:sldLayoutId id="2147483661" r:id="rId6"/>
    <p:sldLayoutId id="2147483677" r:id="rId7"/>
    <p:sldLayoutId id="2147483674" r:id="rId8"/>
    <p:sldLayoutId id="2147483665" r:id="rId9"/>
    <p:sldLayoutId id="2147483673" r:id="rId10"/>
    <p:sldLayoutId id="2147483662" r:id="rId11"/>
    <p:sldLayoutId id="2147483663" r:id="rId12"/>
    <p:sldLayoutId id="2147483664" r:id="rId13"/>
    <p:sldLayoutId id="2147483675" r:id="rId14"/>
    <p:sldLayoutId id="2147483676" r:id="rId15"/>
    <p:sldLayoutId id="2147483672" r:id="rId16"/>
    <p:sldLayoutId id="2147483667" r:id="rId17"/>
    <p:sldLayoutId id="2147483668"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ashleytan.wordpress.com/2020/11/07/what-is-online-learning-part-2/"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www.arrl.org/official-relay-station" TargetMode="Externa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p:txBody>
          <a:bodyPr/>
          <a:lstStyle/>
          <a:p>
            <a:r>
              <a:rPr lang="en-US" dirty="0"/>
              <a:t>National Traffic System Overview</a:t>
            </a:r>
          </a:p>
        </p:txBody>
      </p:sp>
      <p:sp>
        <p:nvSpPr>
          <p:cNvPr id="3" name="Subtitle 2">
            <a:extLst>
              <a:ext uri="{FF2B5EF4-FFF2-40B4-BE49-F238E27FC236}">
                <a16:creationId xmlns:a16="http://schemas.microsoft.com/office/drawing/2014/main" id="{0D537F64-4C96-4AA8-BB21-E8053A3186DD}"/>
              </a:ext>
            </a:extLst>
          </p:cNvPr>
          <p:cNvSpPr>
            <a:spLocks noGrp="1"/>
          </p:cNvSpPr>
          <p:nvPr>
            <p:ph type="subTitle" idx="1"/>
          </p:nvPr>
        </p:nvSpPr>
        <p:spPr>
          <a:xfrm>
            <a:off x="2761488" y="3639312"/>
            <a:ext cx="7077456" cy="868680"/>
          </a:xfrm>
        </p:spPr>
        <p:txBody>
          <a:bodyPr/>
          <a:lstStyle/>
          <a:p>
            <a:pPr marL="0" indent="0">
              <a:buNone/>
            </a:pPr>
            <a:r>
              <a:rPr lang="en-US" dirty="0"/>
              <a:t>George Stone, WA1JQC </a:t>
            </a:r>
          </a:p>
          <a:p>
            <a:pPr marL="0" indent="0">
              <a:buNone/>
            </a:pPr>
            <a:r>
              <a:rPr lang="en-US" dirty="0"/>
              <a:t>Virginia Section Traffic Manager</a:t>
            </a:r>
          </a:p>
        </p:txBody>
      </p:sp>
      <p:pic>
        <p:nvPicPr>
          <p:cNvPr id="4" name="Picture 3">
            <a:extLst>
              <a:ext uri="{FF2B5EF4-FFF2-40B4-BE49-F238E27FC236}">
                <a16:creationId xmlns:a16="http://schemas.microsoft.com/office/drawing/2014/main" id="{E7C3FF2A-9F1D-717E-3D54-D08FF1B7FE90}"/>
              </a:ext>
            </a:extLst>
          </p:cNvPr>
          <p:cNvPicPr>
            <a:picLocks noChangeAspect="1"/>
          </p:cNvPicPr>
          <p:nvPr/>
        </p:nvPicPr>
        <p:blipFill>
          <a:blip r:embed="rId2"/>
          <a:stretch>
            <a:fillRect/>
          </a:stretch>
        </p:blipFill>
        <p:spPr>
          <a:xfrm>
            <a:off x="2913532" y="4588229"/>
            <a:ext cx="6773367" cy="1623596"/>
          </a:xfrm>
          <a:prstGeom prst="rect">
            <a:avLst/>
          </a:prstGeom>
        </p:spPr>
      </p:pic>
    </p:spTree>
    <p:extLst>
      <p:ext uri="{BB962C8B-B14F-4D97-AF65-F5344CB8AC3E}">
        <p14:creationId xmlns:p14="http://schemas.microsoft.com/office/powerpoint/2010/main" val="39469345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63530-E640-8B05-9CF3-20F029C3E75F}"/>
              </a:ext>
            </a:extLst>
          </p:cNvPr>
          <p:cNvSpPr>
            <a:spLocks noGrp="1"/>
          </p:cNvSpPr>
          <p:nvPr>
            <p:ph type="title"/>
          </p:nvPr>
        </p:nvSpPr>
        <p:spPr>
          <a:xfrm>
            <a:off x="444500" y="542925"/>
            <a:ext cx="11214100" cy="535531"/>
          </a:xfrm>
        </p:spPr>
        <p:txBody>
          <a:bodyPr wrap="square" anchor="t">
            <a:normAutofit/>
          </a:bodyPr>
          <a:lstStyle/>
          <a:p>
            <a:r>
              <a:rPr lang="en-US" dirty="0"/>
              <a:t>Virginia Section Nets (daily)</a:t>
            </a:r>
          </a:p>
        </p:txBody>
      </p:sp>
      <p:sp>
        <p:nvSpPr>
          <p:cNvPr id="3" name="Slide Number Placeholder 2">
            <a:extLst>
              <a:ext uri="{FF2B5EF4-FFF2-40B4-BE49-F238E27FC236}">
                <a16:creationId xmlns:a16="http://schemas.microsoft.com/office/drawing/2014/main" id="{822E19A3-BF2F-DBFA-90EF-B8E676564F03}"/>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10</a:t>
            </a:fld>
            <a:endParaRPr lang="en-US" noProof="0"/>
          </a:p>
        </p:txBody>
      </p:sp>
      <p:sp>
        <p:nvSpPr>
          <p:cNvPr id="6" name="TextBox 5">
            <a:extLst>
              <a:ext uri="{FF2B5EF4-FFF2-40B4-BE49-F238E27FC236}">
                <a16:creationId xmlns:a16="http://schemas.microsoft.com/office/drawing/2014/main" id="{C803EA2F-7762-18DC-A367-F14E5E59D45F}"/>
              </a:ext>
            </a:extLst>
          </p:cNvPr>
          <p:cNvSpPr txBox="1"/>
          <p:nvPr/>
        </p:nvSpPr>
        <p:spPr>
          <a:xfrm>
            <a:off x="443366" y="1444649"/>
            <a:ext cx="3365063" cy="4579079"/>
          </a:xfrm>
          <a:prstGeom prst="rect">
            <a:avLst/>
          </a:prstGeom>
        </p:spPr>
        <p:txBody>
          <a:bodyPr vert="horz" lIns="91440" tIns="45720" rIns="91440" bIns="45720" rtlCol="0">
            <a:normAutofit/>
          </a:bodyPr>
          <a:lstStyle/>
          <a:p>
            <a:pPr>
              <a:spcBef>
                <a:spcPts val="1000"/>
              </a:spcBef>
              <a:buClr>
                <a:schemeClr val="accent2"/>
              </a:buClr>
            </a:pPr>
            <a:endParaRPr lang="en-US" sz="1600" dirty="0">
              <a:solidFill>
                <a:schemeClr val="bg1"/>
              </a:solidFill>
            </a:endParaRPr>
          </a:p>
          <a:p>
            <a:pPr>
              <a:spcBef>
                <a:spcPts val="1000"/>
              </a:spcBef>
              <a:buClr>
                <a:schemeClr val="accent2"/>
              </a:buClr>
            </a:pPr>
            <a:endParaRPr lang="en-US" sz="2800" kern="1200" dirty="0">
              <a:solidFill>
                <a:schemeClr val="bg1"/>
              </a:solidFill>
            </a:endParaRPr>
          </a:p>
          <a:p>
            <a:pPr>
              <a:spcBef>
                <a:spcPts val="1000"/>
              </a:spcBef>
              <a:buClr>
                <a:schemeClr val="accent2"/>
              </a:buClr>
            </a:pPr>
            <a:endParaRPr lang="en-US" sz="2800" dirty="0">
              <a:solidFill>
                <a:schemeClr val="bg1"/>
              </a:solidFill>
            </a:endParaRPr>
          </a:p>
          <a:p>
            <a:pPr>
              <a:spcBef>
                <a:spcPts val="1000"/>
              </a:spcBef>
              <a:buClr>
                <a:schemeClr val="accent2"/>
              </a:buClr>
            </a:pPr>
            <a:endParaRPr lang="en-US" sz="2800" kern="1200" dirty="0">
              <a:solidFill>
                <a:schemeClr val="bg1"/>
              </a:solidFill>
            </a:endParaRPr>
          </a:p>
        </p:txBody>
      </p:sp>
      <p:graphicFrame>
        <p:nvGraphicFramePr>
          <p:cNvPr id="5" name="Content Placeholder 4">
            <a:extLst>
              <a:ext uri="{FF2B5EF4-FFF2-40B4-BE49-F238E27FC236}">
                <a16:creationId xmlns:a16="http://schemas.microsoft.com/office/drawing/2014/main" id="{62D62986-04BF-FCE3-3979-1FE3B6E2498D}"/>
              </a:ext>
            </a:extLst>
          </p:cNvPr>
          <p:cNvGraphicFramePr>
            <a:graphicFrameLocks noGrp="1"/>
          </p:cNvGraphicFramePr>
          <p:nvPr>
            <p:ph idx="1"/>
            <p:extLst>
              <p:ext uri="{D42A27DB-BD31-4B8C-83A1-F6EECF244321}">
                <p14:modId xmlns:p14="http://schemas.microsoft.com/office/powerpoint/2010/main" val="3487440468"/>
              </p:ext>
            </p:extLst>
          </p:nvPr>
        </p:nvGraphicFramePr>
        <p:xfrm>
          <a:off x="588839" y="1259983"/>
          <a:ext cx="8638288" cy="3841940"/>
        </p:xfrm>
        <a:graphic>
          <a:graphicData uri="http://schemas.openxmlformats.org/drawingml/2006/table">
            <a:tbl>
              <a:tblPr firstRow="1" bandRow="1">
                <a:tableStyleId>{F5AB1C69-6EDB-4FF4-983F-18BD219EF322}</a:tableStyleId>
              </a:tblPr>
              <a:tblGrid>
                <a:gridCol w="4087070">
                  <a:extLst>
                    <a:ext uri="{9D8B030D-6E8A-4147-A177-3AD203B41FA5}">
                      <a16:colId xmlns:a16="http://schemas.microsoft.com/office/drawing/2014/main" val="2393862622"/>
                    </a:ext>
                  </a:extLst>
                </a:gridCol>
                <a:gridCol w="2202873">
                  <a:extLst>
                    <a:ext uri="{9D8B030D-6E8A-4147-A177-3AD203B41FA5}">
                      <a16:colId xmlns:a16="http://schemas.microsoft.com/office/drawing/2014/main" val="2541493029"/>
                    </a:ext>
                  </a:extLst>
                </a:gridCol>
                <a:gridCol w="2348345">
                  <a:extLst>
                    <a:ext uri="{9D8B030D-6E8A-4147-A177-3AD203B41FA5}">
                      <a16:colId xmlns:a16="http://schemas.microsoft.com/office/drawing/2014/main" val="1836422638"/>
                    </a:ext>
                  </a:extLst>
                </a:gridCol>
              </a:tblGrid>
              <a:tr h="730582">
                <a:tc>
                  <a:txBody>
                    <a:bodyPr/>
                    <a:lstStyle/>
                    <a:p>
                      <a:pPr algn="ctr"/>
                      <a:r>
                        <a:rPr lang="en-US" sz="2700" b="1" cap="none" spc="0" dirty="0">
                          <a:solidFill>
                            <a:schemeClr val="bg1"/>
                          </a:solidFill>
                        </a:rPr>
                        <a:t>Net</a:t>
                      </a:r>
                    </a:p>
                  </a:txBody>
                  <a:tcPr marL="107288" marR="153269" marT="30654" marB="229903" anchor="b"/>
                </a:tc>
                <a:tc>
                  <a:txBody>
                    <a:bodyPr/>
                    <a:lstStyle/>
                    <a:p>
                      <a:pPr algn="ctr"/>
                      <a:r>
                        <a:rPr lang="en-US" sz="2700" b="1" cap="none" spc="0" dirty="0">
                          <a:solidFill>
                            <a:schemeClr val="bg1"/>
                          </a:solidFill>
                        </a:rPr>
                        <a:t>Freq</a:t>
                      </a:r>
                    </a:p>
                  </a:txBody>
                  <a:tcPr marL="107288" marR="153269" marT="30654" marB="229903" anchor="b"/>
                </a:tc>
                <a:tc>
                  <a:txBody>
                    <a:bodyPr/>
                    <a:lstStyle/>
                    <a:p>
                      <a:pPr algn="ctr"/>
                      <a:r>
                        <a:rPr lang="en-US" sz="2700" b="1" cap="none" spc="0" dirty="0">
                          <a:solidFill>
                            <a:schemeClr val="bg1"/>
                          </a:solidFill>
                        </a:rPr>
                        <a:t>ET</a:t>
                      </a:r>
                    </a:p>
                  </a:txBody>
                  <a:tcPr marL="107288" marR="153269" marT="30654" marB="229903" anchor="b"/>
                </a:tc>
                <a:extLst>
                  <a:ext uri="{0D108BD9-81ED-4DB2-BD59-A6C34878D82A}">
                    <a16:rowId xmlns:a16="http://schemas.microsoft.com/office/drawing/2014/main" val="1638440992"/>
                  </a:ext>
                </a:extLst>
              </a:tr>
              <a:tr h="934940">
                <a:tc>
                  <a:txBody>
                    <a:bodyPr/>
                    <a:lstStyle/>
                    <a:p>
                      <a:r>
                        <a:rPr lang="en-US" sz="2000" cap="none" spc="0" baseline="0" dirty="0">
                          <a:solidFill>
                            <a:schemeClr val="tx1"/>
                          </a:solidFill>
                        </a:rPr>
                        <a:t>Virginia Sideband Net*</a:t>
                      </a:r>
                    </a:p>
                  </a:txBody>
                  <a:tcPr marL="107288" marR="153269" marT="30654" marB="229903"/>
                </a:tc>
                <a:tc>
                  <a:txBody>
                    <a:bodyPr/>
                    <a:lstStyle/>
                    <a:p>
                      <a:pPr algn="ctr"/>
                      <a:r>
                        <a:rPr lang="en-US" sz="2000" cap="none" spc="0" baseline="0" dirty="0">
                          <a:solidFill>
                            <a:schemeClr val="tx1"/>
                          </a:solidFill>
                        </a:rPr>
                        <a:t>3947 kHz</a:t>
                      </a:r>
                    </a:p>
                  </a:txBody>
                  <a:tcPr marL="107288" marR="153269" marT="30654" marB="229903"/>
                </a:tc>
                <a:tc>
                  <a:txBody>
                    <a:bodyPr/>
                    <a:lstStyle/>
                    <a:p>
                      <a:r>
                        <a:rPr lang="en-US" sz="2000" cap="none" spc="0" baseline="0" dirty="0">
                          <a:solidFill>
                            <a:schemeClr val="tx1"/>
                          </a:solidFill>
                        </a:rPr>
                        <a:t>6 pm</a:t>
                      </a:r>
                    </a:p>
                  </a:txBody>
                  <a:tcPr marL="107288" marR="153269" marT="30654" marB="229903"/>
                </a:tc>
                <a:extLst>
                  <a:ext uri="{0D108BD9-81ED-4DB2-BD59-A6C34878D82A}">
                    <a16:rowId xmlns:a16="http://schemas.microsoft.com/office/drawing/2014/main" val="3851602001"/>
                  </a:ext>
                </a:extLst>
              </a:tr>
              <a:tr h="934940">
                <a:tc>
                  <a:txBody>
                    <a:bodyPr/>
                    <a:lstStyle/>
                    <a:p>
                      <a:r>
                        <a:rPr lang="en-US" sz="2000" cap="none" spc="0" baseline="0" dirty="0">
                          <a:solidFill>
                            <a:schemeClr val="tx1"/>
                          </a:solidFill>
                        </a:rPr>
                        <a:t>Virginia Net (CW)*</a:t>
                      </a:r>
                    </a:p>
                  </a:txBody>
                  <a:tcPr marL="107288" marR="153269" marT="30654" marB="229903"/>
                </a:tc>
                <a:tc>
                  <a:txBody>
                    <a:bodyPr/>
                    <a:lstStyle/>
                    <a:p>
                      <a:pPr algn="ctr"/>
                      <a:r>
                        <a:rPr lang="en-US" sz="2000" cap="none" spc="0" baseline="0">
                          <a:solidFill>
                            <a:schemeClr val="tx1"/>
                          </a:solidFill>
                        </a:rPr>
                        <a:t>3553 kHz</a:t>
                      </a:r>
                    </a:p>
                  </a:txBody>
                  <a:tcPr marL="107288" marR="153269" marT="30654" marB="229903"/>
                </a:tc>
                <a:tc>
                  <a:txBody>
                    <a:bodyPr/>
                    <a:lstStyle/>
                    <a:p>
                      <a:r>
                        <a:rPr lang="en-US" sz="2000" cap="none" spc="0" baseline="0" dirty="0">
                          <a:solidFill>
                            <a:schemeClr val="tx1"/>
                          </a:solidFill>
                        </a:rPr>
                        <a:t>7 pm</a:t>
                      </a:r>
                    </a:p>
                  </a:txBody>
                  <a:tcPr marL="107288" marR="153269" marT="30654" marB="229903"/>
                </a:tc>
                <a:extLst>
                  <a:ext uri="{0D108BD9-81ED-4DB2-BD59-A6C34878D82A}">
                    <a16:rowId xmlns:a16="http://schemas.microsoft.com/office/drawing/2014/main" val="1520059599"/>
                  </a:ext>
                </a:extLst>
              </a:tr>
              <a:tr h="1241478">
                <a:tc>
                  <a:txBody>
                    <a:bodyPr/>
                    <a:lstStyle/>
                    <a:p>
                      <a:r>
                        <a:rPr lang="en-US" sz="2000" cap="none" spc="0" baseline="0" dirty="0">
                          <a:solidFill>
                            <a:schemeClr val="tx1"/>
                          </a:solidFill>
                        </a:rPr>
                        <a:t>Virginia Fone Net (independent)</a:t>
                      </a:r>
                    </a:p>
                  </a:txBody>
                  <a:tcPr marL="107288" marR="153269" marT="30654" marB="229903"/>
                </a:tc>
                <a:tc>
                  <a:txBody>
                    <a:bodyPr/>
                    <a:lstStyle/>
                    <a:p>
                      <a:pPr algn="ctr"/>
                      <a:r>
                        <a:rPr lang="en-US" sz="2000" cap="none" spc="0" baseline="0" dirty="0">
                          <a:solidFill>
                            <a:schemeClr val="tx1"/>
                          </a:solidFill>
                        </a:rPr>
                        <a:t>3947 kHz</a:t>
                      </a:r>
                    </a:p>
                  </a:txBody>
                  <a:tcPr marL="107288" marR="153269" marT="30654" marB="229903"/>
                </a:tc>
                <a:tc>
                  <a:txBody>
                    <a:bodyPr/>
                    <a:lstStyle/>
                    <a:p>
                      <a:r>
                        <a:rPr lang="en-US" sz="2000" cap="none" spc="0" baseline="0" dirty="0">
                          <a:solidFill>
                            <a:schemeClr val="tx1"/>
                          </a:solidFill>
                        </a:rPr>
                        <a:t>4 pm &amp; 7:30 pm</a:t>
                      </a:r>
                    </a:p>
                  </a:txBody>
                  <a:tcPr marL="107288" marR="153269" marT="30654" marB="229903"/>
                </a:tc>
                <a:extLst>
                  <a:ext uri="{0D108BD9-81ED-4DB2-BD59-A6C34878D82A}">
                    <a16:rowId xmlns:a16="http://schemas.microsoft.com/office/drawing/2014/main" val="907253111"/>
                  </a:ext>
                </a:extLst>
              </a:tr>
            </a:tbl>
          </a:graphicData>
        </a:graphic>
      </p:graphicFrame>
      <p:sp>
        <p:nvSpPr>
          <p:cNvPr id="4" name="TextBox 3">
            <a:extLst>
              <a:ext uri="{FF2B5EF4-FFF2-40B4-BE49-F238E27FC236}">
                <a16:creationId xmlns:a16="http://schemas.microsoft.com/office/drawing/2014/main" id="{F683AD20-0932-703D-5DC4-33192623066D}"/>
              </a:ext>
            </a:extLst>
          </p:cNvPr>
          <p:cNvSpPr txBox="1"/>
          <p:nvPr/>
        </p:nvSpPr>
        <p:spPr>
          <a:xfrm>
            <a:off x="443366" y="5193493"/>
            <a:ext cx="3077308" cy="369332"/>
          </a:xfrm>
          <a:prstGeom prst="rect">
            <a:avLst/>
          </a:prstGeom>
          <a:noFill/>
        </p:spPr>
        <p:txBody>
          <a:bodyPr wrap="square" rtlCol="0">
            <a:spAutoFit/>
          </a:bodyPr>
          <a:lstStyle/>
          <a:p>
            <a:r>
              <a:rPr lang="en-US" dirty="0">
                <a:solidFill>
                  <a:srgbClr val="FFFF00"/>
                </a:solidFill>
              </a:rPr>
              <a:t>*ARRL/RRI affiliated net</a:t>
            </a:r>
          </a:p>
        </p:txBody>
      </p:sp>
    </p:spTree>
    <p:extLst>
      <p:ext uri="{BB962C8B-B14F-4D97-AF65-F5344CB8AC3E}">
        <p14:creationId xmlns:p14="http://schemas.microsoft.com/office/powerpoint/2010/main" val="464237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B8B10-4656-32B5-AE23-90C0E39C237B}"/>
              </a:ext>
            </a:extLst>
          </p:cNvPr>
          <p:cNvSpPr>
            <a:spLocks noGrp="1"/>
          </p:cNvSpPr>
          <p:nvPr>
            <p:ph type="title"/>
          </p:nvPr>
        </p:nvSpPr>
        <p:spPr>
          <a:xfrm>
            <a:off x="444500" y="542925"/>
            <a:ext cx="11214100" cy="535531"/>
          </a:xfrm>
        </p:spPr>
        <p:txBody>
          <a:bodyPr wrap="square" anchor="t">
            <a:normAutofit/>
          </a:bodyPr>
          <a:lstStyle/>
          <a:p>
            <a:r>
              <a:rPr lang="en-US" dirty="0"/>
              <a:t>Message Precedence &amp; Delivery Standards</a:t>
            </a:r>
          </a:p>
        </p:txBody>
      </p:sp>
      <p:sp>
        <p:nvSpPr>
          <p:cNvPr id="3" name="Slide Number Placeholder 2">
            <a:extLst>
              <a:ext uri="{FF2B5EF4-FFF2-40B4-BE49-F238E27FC236}">
                <a16:creationId xmlns:a16="http://schemas.microsoft.com/office/drawing/2014/main" id="{528F5FDE-32A4-639A-9E12-7A7C43D35310}"/>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11</a:t>
            </a:fld>
            <a:endParaRPr lang="en-US" noProof="0"/>
          </a:p>
        </p:txBody>
      </p:sp>
      <p:graphicFrame>
        <p:nvGraphicFramePr>
          <p:cNvPr id="6" name="Text Placeholder 3">
            <a:extLst>
              <a:ext uri="{FF2B5EF4-FFF2-40B4-BE49-F238E27FC236}">
                <a16:creationId xmlns:a16="http://schemas.microsoft.com/office/drawing/2014/main" id="{AA6B221D-A1A5-CE7D-BFB0-7AFC47641D21}"/>
              </a:ext>
            </a:extLst>
          </p:cNvPr>
          <p:cNvGraphicFramePr/>
          <p:nvPr>
            <p:extLst>
              <p:ext uri="{D42A27DB-BD31-4B8C-83A1-F6EECF244321}">
                <p14:modId xmlns:p14="http://schemas.microsoft.com/office/powerpoint/2010/main" val="4007810418"/>
              </p:ext>
            </p:extLst>
          </p:nvPr>
        </p:nvGraphicFramePr>
        <p:xfrm>
          <a:off x="443365" y="1521096"/>
          <a:ext cx="1121523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859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E3EC2-7803-5AD4-8FB7-D0D406C396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9697BD-612E-115B-942E-A12336DFF803}"/>
              </a:ext>
            </a:extLst>
          </p:cNvPr>
          <p:cNvSpPr>
            <a:spLocks noGrp="1"/>
          </p:cNvSpPr>
          <p:nvPr>
            <p:ph type="title"/>
          </p:nvPr>
        </p:nvSpPr>
        <p:spPr>
          <a:xfrm>
            <a:off x="444500" y="542925"/>
            <a:ext cx="11214100" cy="535531"/>
          </a:xfrm>
        </p:spPr>
        <p:txBody>
          <a:bodyPr wrap="square" anchor="t">
            <a:normAutofit/>
          </a:bodyPr>
          <a:lstStyle/>
          <a:p>
            <a:r>
              <a:rPr lang="en-US"/>
              <a:t>NTS Modernization</a:t>
            </a:r>
          </a:p>
        </p:txBody>
      </p:sp>
      <p:sp>
        <p:nvSpPr>
          <p:cNvPr id="3" name="Slide Number Placeholder 2">
            <a:extLst>
              <a:ext uri="{FF2B5EF4-FFF2-40B4-BE49-F238E27FC236}">
                <a16:creationId xmlns:a16="http://schemas.microsoft.com/office/drawing/2014/main" id="{2873CB3B-7FCD-7CFF-91C6-07DFC0D24276}"/>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12</a:t>
            </a:fld>
            <a:endParaRPr lang="en-US" noProof="0"/>
          </a:p>
        </p:txBody>
      </p:sp>
      <p:graphicFrame>
        <p:nvGraphicFramePr>
          <p:cNvPr id="6" name="Text Placeholder 3">
            <a:extLst>
              <a:ext uri="{FF2B5EF4-FFF2-40B4-BE49-F238E27FC236}">
                <a16:creationId xmlns:a16="http://schemas.microsoft.com/office/drawing/2014/main" id="{55437CB3-79EB-5A01-A9AD-7B46852BD9CF}"/>
              </a:ext>
            </a:extLst>
          </p:cNvPr>
          <p:cNvGraphicFramePr/>
          <p:nvPr>
            <p:extLst>
              <p:ext uri="{D42A27DB-BD31-4B8C-83A1-F6EECF244321}">
                <p14:modId xmlns:p14="http://schemas.microsoft.com/office/powerpoint/2010/main" val="3462573782"/>
              </p:ext>
            </p:extLst>
          </p:nvPr>
        </p:nvGraphicFramePr>
        <p:xfrm>
          <a:off x="443365" y="1825625"/>
          <a:ext cx="1121523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0058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8C36F-3289-9BA4-6266-E1CEA3ABCF8A}"/>
              </a:ext>
            </a:extLst>
          </p:cNvPr>
          <p:cNvSpPr>
            <a:spLocks noGrp="1"/>
          </p:cNvSpPr>
          <p:nvPr>
            <p:ph type="title"/>
          </p:nvPr>
        </p:nvSpPr>
        <p:spPr>
          <a:xfrm>
            <a:off x="444500" y="542925"/>
            <a:ext cx="11214100" cy="535531"/>
          </a:xfrm>
        </p:spPr>
        <p:txBody>
          <a:bodyPr wrap="square" anchor="t">
            <a:normAutofit/>
          </a:bodyPr>
          <a:lstStyle/>
          <a:p>
            <a:r>
              <a:rPr lang="en-US"/>
              <a:t>NTS Modernization</a:t>
            </a:r>
          </a:p>
        </p:txBody>
      </p:sp>
      <p:sp>
        <p:nvSpPr>
          <p:cNvPr id="3" name="Slide Number Placeholder 2">
            <a:extLst>
              <a:ext uri="{FF2B5EF4-FFF2-40B4-BE49-F238E27FC236}">
                <a16:creationId xmlns:a16="http://schemas.microsoft.com/office/drawing/2014/main" id="{FC982959-956C-6E4B-ECB8-71B7BBD880E9}"/>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13</a:t>
            </a:fld>
            <a:endParaRPr lang="en-US" noProof="0"/>
          </a:p>
        </p:txBody>
      </p:sp>
      <p:graphicFrame>
        <p:nvGraphicFramePr>
          <p:cNvPr id="6" name="Text Placeholder 3">
            <a:extLst>
              <a:ext uri="{FF2B5EF4-FFF2-40B4-BE49-F238E27FC236}">
                <a16:creationId xmlns:a16="http://schemas.microsoft.com/office/drawing/2014/main" id="{A2242EAA-5D4E-6066-5C6C-578903BA048F}"/>
              </a:ext>
            </a:extLst>
          </p:cNvPr>
          <p:cNvGraphicFramePr/>
          <p:nvPr>
            <p:extLst>
              <p:ext uri="{D42A27DB-BD31-4B8C-83A1-F6EECF244321}">
                <p14:modId xmlns:p14="http://schemas.microsoft.com/office/powerpoint/2010/main" val="3093642945"/>
              </p:ext>
            </p:extLst>
          </p:nvPr>
        </p:nvGraphicFramePr>
        <p:xfrm>
          <a:off x="443365" y="1825625"/>
          <a:ext cx="1121523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1404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F4AAB-4450-21CE-064B-9E25F29725AA}"/>
              </a:ext>
            </a:extLst>
          </p:cNvPr>
          <p:cNvSpPr>
            <a:spLocks noGrp="1"/>
          </p:cNvSpPr>
          <p:nvPr>
            <p:ph type="title"/>
          </p:nvPr>
        </p:nvSpPr>
        <p:spPr/>
        <p:txBody>
          <a:bodyPr/>
          <a:lstStyle/>
          <a:p>
            <a:r>
              <a:rPr lang="en-US" dirty="0"/>
              <a:t>Training from ARRL &amp; RRI</a:t>
            </a:r>
          </a:p>
        </p:txBody>
      </p:sp>
      <p:sp>
        <p:nvSpPr>
          <p:cNvPr id="3" name="Slide Number Placeholder 2">
            <a:extLst>
              <a:ext uri="{FF2B5EF4-FFF2-40B4-BE49-F238E27FC236}">
                <a16:creationId xmlns:a16="http://schemas.microsoft.com/office/drawing/2014/main" id="{A3B3098A-666B-2ACA-7E97-73E68345E844}"/>
              </a:ext>
            </a:extLst>
          </p:cNvPr>
          <p:cNvSpPr>
            <a:spLocks noGrp="1"/>
          </p:cNvSpPr>
          <p:nvPr>
            <p:ph type="sldNum" sz="quarter" idx="12"/>
          </p:nvPr>
        </p:nvSpPr>
        <p:spPr/>
        <p:txBody>
          <a:bodyPr/>
          <a:lstStyle/>
          <a:p>
            <a:fld id="{C263D6C4-4840-40CC-AC84-17E24B3B7BDE}" type="slidenum">
              <a:rPr lang="en-US" noProof="0" smtClean="0"/>
              <a:pPr/>
              <a:t>14</a:t>
            </a:fld>
            <a:endParaRPr lang="en-US" noProof="0" dirty="0"/>
          </a:p>
        </p:txBody>
      </p:sp>
      <p:sp>
        <p:nvSpPr>
          <p:cNvPr id="4" name="Text Placeholder 3">
            <a:extLst>
              <a:ext uri="{FF2B5EF4-FFF2-40B4-BE49-F238E27FC236}">
                <a16:creationId xmlns:a16="http://schemas.microsoft.com/office/drawing/2014/main" id="{C70FF98A-9BAC-0340-E917-88372BCD241D}"/>
              </a:ext>
            </a:extLst>
          </p:cNvPr>
          <p:cNvSpPr>
            <a:spLocks noGrp="1"/>
          </p:cNvSpPr>
          <p:nvPr>
            <p:ph type="body" sz="quarter" idx="13"/>
          </p:nvPr>
        </p:nvSpPr>
        <p:spPr>
          <a:xfrm>
            <a:off x="236415" y="1447585"/>
            <a:ext cx="6718300" cy="5232615"/>
          </a:xfrm>
        </p:spPr>
        <p:txBody>
          <a:bodyPr/>
          <a:lstStyle/>
          <a:p>
            <a:pPr marL="0" indent="0">
              <a:buNone/>
            </a:pPr>
            <a:r>
              <a:rPr lang="en-US" sz="2000" b="1" dirty="0"/>
              <a:t>ARRL</a:t>
            </a:r>
          </a:p>
          <a:p>
            <a:r>
              <a:rPr lang="en-US" sz="1800" dirty="0"/>
              <a:t>Getting Started In Traffic Handling</a:t>
            </a:r>
          </a:p>
          <a:p>
            <a:r>
              <a:rPr lang="en-US" sz="1800" dirty="0"/>
              <a:t>Traffic Handling 101 Series</a:t>
            </a:r>
          </a:p>
          <a:p>
            <a:pPr lvl="1"/>
            <a:r>
              <a:rPr lang="en-US" sz="1600" dirty="0"/>
              <a:t>The Basics – NTS Overview</a:t>
            </a:r>
          </a:p>
          <a:p>
            <a:pPr lvl="1"/>
            <a:r>
              <a:rPr lang="en-US" sz="1600" dirty="0"/>
              <a:t>Radiograms</a:t>
            </a:r>
          </a:p>
          <a:p>
            <a:pPr lvl="1"/>
            <a:r>
              <a:rPr lang="en-US" sz="1600" dirty="0"/>
              <a:t>Sending Traffic</a:t>
            </a:r>
          </a:p>
          <a:p>
            <a:pPr lvl="1"/>
            <a:r>
              <a:rPr lang="en-US" sz="1600" dirty="0"/>
              <a:t>APRS Gateway</a:t>
            </a:r>
          </a:p>
          <a:p>
            <a:pPr marL="0" indent="0">
              <a:buNone/>
            </a:pPr>
            <a:r>
              <a:rPr lang="en-US" sz="1800" b="1" dirty="0"/>
              <a:t>RRI</a:t>
            </a:r>
          </a:p>
          <a:p>
            <a:r>
              <a:rPr lang="en-US" sz="1800" dirty="0"/>
              <a:t>Voice Net Procedures</a:t>
            </a:r>
          </a:p>
          <a:p>
            <a:r>
              <a:rPr lang="en-US" sz="1800" dirty="0"/>
              <a:t>CW Net Procedures</a:t>
            </a:r>
          </a:p>
          <a:p>
            <a:r>
              <a:rPr lang="en-US" sz="1800" dirty="0"/>
              <a:t>Recommendations for the Origination, Relay and Delivery of Radiogram-ICS-213 Messages</a:t>
            </a:r>
          </a:p>
        </p:txBody>
      </p:sp>
      <p:pic>
        <p:nvPicPr>
          <p:cNvPr id="8" name="Picture 7">
            <a:extLst>
              <a:ext uri="{FF2B5EF4-FFF2-40B4-BE49-F238E27FC236}">
                <a16:creationId xmlns:a16="http://schemas.microsoft.com/office/drawing/2014/main" id="{6FFE125B-844F-0473-9982-207238AA209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886575" y="1709737"/>
            <a:ext cx="4752975" cy="3171825"/>
          </a:xfrm>
          <a:prstGeom prst="rect">
            <a:avLst/>
          </a:prstGeom>
        </p:spPr>
      </p:pic>
    </p:spTree>
    <p:extLst>
      <p:ext uri="{BB962C8B-B14F-4D97-AF65-F5344CB8AC3E}">
        <p14:creationId xmlns:p14="http://schemas.microsoft.com/office/powerpoint/2010/main" val="471662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EC4FE-C258-527E-0CAF-0EEF34684551}"/>
              </a:ext>
            </a:extLst>
          </p:cNvPr>
          <p:cNvSpPr>
            <a:spLocks noGrp="1"/>
          </p:cNvSpPr>
          <p:nvPr>
            <p:ph type="title"/>
          </p:nvPr>
        </p:nvSpPr>
        <p:spPr>
          <a:xfrm>
            <a:off x="444499" y="542925"/>
            <a:ext cx="11546609" cy="978729"/>
          </a:xfrm>
        </p:spPr>
        <p:txBody>
          <a:bodyPr/>
          <a:lstStyle/>
          <a:p>
            <a:r>
              <a:rPr lang="en-US" dirty="0"/>
              <a:t>ARRL’s Virtual NTS Training Net: Wednesdays @ 7 pm on Zoom</a:t>
            </a:r>
          </a:p>
        </p:txBody>
      </p:sp>
      <p:sp>
        <p:nvSpPr>
          <p:cNvPr id="3" name="Slide Number Placeholder 2">
            <a:extLst>
              <a:ext uri="{FF2B5EF4-FFF2-40B4-BE49-F238E27FC236}">
                <a16:creationId xmlns:a16="http://schemas.microsoft.com/office/drawing/2014/main" id="{AE6F37B3-9198-E0A5-77BC-0A566B7CD192}"/>
              </a:ext>
            </a:extLst>
          </p:cNvPr>
          <p:cNvSpPr>
            <a:spLocks noGrp="1"/>
          </p:cNvSpPr>
          <p:nvPr>
            <p:ph type="sldNum" sz="quarter" idx="12"/>
          </p:nvPr>
        </p:nvSpPr>
        <p:spPr/>
        <p:txBody>
          <a:bodyPr/>
          <a:lstStyle/>
          <a:p>
            <a:fld id="{C263D6C4-4840-40CC-AC84-17E24B3B7BDE}" type="slidenum">
              <a:rPr lang="en-US" noProof="0" smtClean="0"/>
              <a:pPr/>
              <a:t>15</a:t>
            </a:fld>
            <a:endParaRPr lang="en-US" noProof="0" dirty="0"/>
          </a:p>
        </p:txBody>
      </p:sp>
      <p:sp>
        <p:nvSpPr>
          <p:cNvPr id="4" name="Content Placeholder 3">
            <a:extLst>
              <a:ext uri="{FF2B5EF4-FFF2-40B4-BE49-F238E27FC236}">
                <a16:creationId xmlns:a16="http://schemas.microsoft.com/office/drawing/2014/main" id="{9834DA54-7CD6-8A84-73A2-F047585E7F43}"/>
              </a:ext>
            </a:extLst>
          </p:cNvPr>
          <p:cNvSpPr>
            <a:spLocks noGrp="1"/>
          </p:cNvSpPr>
          <p:nvPr>
            <p:ph sz="half" idx="1"/>
          </p:nvPr>
        </p:nvSpPr>
        <p:spPr>
          <a:xfrm>
            <a:off x="443364" y="1517715"/>
            <a:ext cx="5491443" cy="4659248"/>
          </a:xfrm>
        </p:spPr>
        <p:txBody>
          <a:bodyPr>
            <a:normAutofit/>
          </a:bodyPr>
          <a:lstStyle/>
          <a:p>
            <a:r>
              <a:rPr lang="en-US" b="1" dirty="0"/>
              <a:t>Week 1</a:t>
            </a:r>
          </a:p>
          <a:p>
            <a:pPr lvl="1"/>
            <a:r>
              <a:rPr lang="en-US" dirty="0"/>
              <a:t>Passing traffic</a:t>
            </a:r>
          </a:p>
          <a:p>
            <a:pPr lvl="1"/>
            <a:r>
              <a:rPr lang="en-US" dirty="0"/>
              <a:t>NTS overview</a:t>
            </a:r>
          </a:p>
          <a:p>
            <a:pPr lvl="1"/>
            <a:r>
              <a:rPr lang="en-US" dirty="0"/>
              <a:t>Radiogram form explanation</a:t>
            </a:r>
          </a:p>
          <a:p>
            <a:pPr marL="457200" lvl="1" indent="0">
              <a:buNone/>
            </a:pPr>
            <a:endParaRPr lang="en-US" dirty="0"/>
          </a:p>
          <a:p>
            <a:r>
              <a:rPr lang="en-US" b="1" dirty="0"/>
              <a:t>Week 2</a:t>
            </a:r>
          </a:p>
          <a:p>
            <a:pPr lvl="1"/>
            <a:r>
              <a:rPr lang="en-US" dirty="0"/>
              <a:t>ARL numbered messages</a:t>
            </a:r>
          </a:p>
          <a:p>
            <a:pPr lvl="1"/>
            <a:r>
              <a:rPr lang="en-US" dirty="0"/>
              <a:t>Service messages</a:t>
            </a:r>
          </a:p>
          <a:p>
            <a:pPr lvl="1"/>
            <a:r>
              <a:rPr lang="en-US" dirty="0"/>
              <a:t>Health and welfare message handling</a:t>
            </a:r>
          </a:p>
          <a:p>
            <a:endParaRPr lang="en-US" dirty="0"/>
          </a:p>
        </p:txBody>
      </p:sp>
      <p:sp>
        <p:nvSpPr>
          <p:cNvPr id="5" name="Content Placeholder 4">
            <a:extLst>
              <a:ext uri="{FF2B5EF4-FFF2-40B4-BE49-F238E27FC236}">
                <a16:creationId xmlns:a16="http://schemas.microsoft.com/office/drawing/2014/main" id="{881C8538-1B00-8FE9-694A-3DDBE9958FD8}"/>
              </a:ext>
            </a:extLst>
          </p:cNvPr>
          <p:cNvSpPr>
            <a:spLocks noGrp="1"/>
          </p:cNvSpPr>
          <p:nvPr>
            <p:ph sz="half" idx="2"/>
          </p:nvPr>
        </p:nvSpPr>
        <p:spPr>
          <a:xfrm>
            <a:off x="6380645" y="1250811"/>
            <a:ext cx="5184437" cy="4659248"/>
          </a:xfrm>
        </p:spPr>
        <p:txBody>
          <a:bodyPr>
            <a:normAutofit/>
          </a:bodyPr>
          <a:lstStyle/>
          <a:p>
            <a:pPr marL="0" indent="0">
              <a:buNone/>
            </a:pPr>
            <a:endParaRPr lang="en-US" b="1" dirty="0"/>
          </a:p>
          <a:p>
            <a:r>
              <a:rPr lang="en-US" b="1" dirty="0"/>
              <a:t>Week 3</a:t>
            </a:r>
          </a:p>
          <a:p>
            <a:pPr lvl="1"/>
            <a:r>
              <a:rPr lang="en-US" dirty="0"/>
              <a:t>Passing book/bulk traffic</a:t>
            </a:r>
          </a:p>
          <a:p>
            <a:pPr lvl="1"/>
            <a:endParaRPr lang="en-US" dirty="0"/>
          </a:p>
          <a:p>
            <a:r>
              <a:rPr lang="en-US" b="1" dirty="0"/>
              <a:t>Week 4</a:t>
            </a:r>
          </a:p>
          <a:p>
            <a:pPr lvl="1"/>
            <a:r>
              <a:rPr lang="en-US" dirty="0"/>
              <a:t>Traffic net operations and procedures</a:t>
            </a:r>
          </a:p>
          <a:p>
            <a:pPr marL="457200" lvl="1" indent="0">
              <a:buNone/>
            </a:pPr>
            <a:endParaRPr lang="en-US" b="1" dirty="0"/>
          </a:p>
        </p:txBody>
      </p:sp>
      <p:pic>
        <p:nvPicPr>
          <p:cNvPr id="8" name="Picture 7">
            <a:extLst>
              <a:ext uri="{FF2B5EF4-FFF2-40B4-BE49-F238E27FC236}">
                <a16:creationId xmlns:a16="http://schemas.microsoft.com/office/drawing/2014/main" id="{DB0EA4D2-FFA4-FE2C-217A-FB2CF7D5CCD8}"/>
              </a:ext>
            </a:extLst>
          </p:cNvPr>
          <p:cNvPicPr>
            <a:picLocks noChangeAspect="1"/>
          </p:cNvPicPr>
          <p:nvPr/>
        </p:nvPicPr>
        <p:blipFill>
          <a:blip r:embed="rId2"/>
          <a:stretch>
            <a:fillRect/>
          </a:stretch>
        </p:blipFill>
        <p:spPr>
          <a:xfrm>
            <a:off x="7632699" y="3539676"/>
            <a:ext cx="1715261" cy="1715261"/>
          </a:xfrm>
          <a:prstGeom prst="rect">
            <a:avLst/>
          </a:prstGeom>
        </p:spPr>
      </p:pic>
    </p:spTree>
    <p:extLst>
      <p:ext uri="{BB962C8B-B14F-4D97-AF65-F5344CB8AC3E}">
        <p14:creationId xmlns:p14="http://schemas.microsoft.com/office/powerpoint/2010/main" val="2670836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AD5489-16BC-2721-05B9-57027B7C0F70}"/>
              </a:ext>
            </a:extLst>
          </p:cNvPr>
          <p:cNvSpPr>
            <a:spLocks noGrp="1"/>
          </p:cNvSpPr>
          <p:nvPr>
            <p:ph type="title"/>
          </p:nvPr>
        </p:nvSpPr>
        <p:spPr/>
        <p:txBody>
          <a:bodyPr/>
          <a:lstStyle/>
          <a:p>
            <a:r>
              <a:rPr lang="en-US" dirty="0"/>
              <a:t>ARRL On The Air Live</a:t>
            </a:r>
          </a:p>
        </p:txBody>
      </p:sp>
      <p:sp>
        <p:nvSpPr>
          <p:cNvPr id="3" name="Slide Number Placeholder 2">
            <a:extLst>
              <a:ext uri="{FF2B5EF4-FFF2-40B4-BE49-F238E27FC236}">
                <a16:creationId xmlns:a16="http://schemas.microsoft.com/office/drawing/2014/main" id="{58211D9E-7D72-3743-BDE5-7940298743B6}"/>
              </a:ext>
            </a:extLst>
          </p:cNvPr>
          <p:cNvSpPr>
            <a:spLocks noGrp="1"/>
          </p:cNvSpPr>
          <p:nvPr>
            <p:ph type="sldNum" sz="quarter" idx="12"/>
          </p:nvPr>
        </p:nvSpPr>
        <p:spPr/>
        <p:txBody>
          <a:bodyPr/>
          <a:lstStyle/>
          <a:p>
            <a:fld id="{C263D6C4-4840-40CC-AC84-17E24B3B7BDE}" type="slidenum">
              <a:rPr lang="en-US" noProof="0" smtClean="0"/>
              <a:pPr/>
              <a:t>16</a:t>
            </a:fld>
            <a:endParaRPr lang="en-US" noProof="0" dirty="0"/>
          </a:p>
        </p:txBody>
      </p:sp>
      <p:pic>
        <p:nvPicPr>
          <p:cNvPr id="8" name="Picture 7">
            <a:extLst>
              <a:ext uri="{FF2B5EF4-FFF2-40B4-BE49-F238E27FC236}">
                <a16:creationId xmlns:a16="http://schemas.microsoft.com/office/drawing/2014/main" id="{22FC41F5-4DC8-9BBE-A58A-0981E704A08B}"/>
              </a:ext>
            </a:extLst>
          </p:cNvPr>
          <p:cNvPicPr>
            <a:picLocks noChangeAspect="1"/>
          </p:cNvPicPr>
          <p:nvPr/>
        </p:nvPicPr>
        <p:blipFill>
          <a:blip r:embed="rId2"/>
          <a:stretch>
            <a:fillRect/>
          </a:stretch>
        </p:blipFill>
        <p:spPr>
          <a:xfrm>
            <a:off x="348674" y="1699970"/>
            <a:ext cx="11812879" cy="4103422"/>
          </a:xfrm>
          <a:prstGeom prst="rect">
            <a:avLst/>
          </a:prstGeom>
        </p:spPr>
      </p:pic>
    </p:spTree>
    <p:extLst>
      <p:ext uri="{BB962C8B-B14F-4D97-AF65-F5344CB8AC3E}">
        <p14:creationId xmlns:p14="http://schemas.microsoft.com/office/powerpoint/2010/main" val="4140279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FC5EF-B3F9-E8DE-4F05-359280B35816}"/>
              </a:ext>
            </a:extLst>
          </p:cNvPr>
          <p:cNvSpPr>
            <a:spLocks noGrp="1"/>
          </p:cNvSpPr>
          <p:nvPr>
            <p:ph type="title"/>
          </p:nvPr>
        </p:nvSpPr>
        <p:spPr/>
        <p:txBody>
          <a:bodyPr/>
          <a:lstStyle/>
          <a:p>
            <a:r>
              <a:rPr lang="en-US" dirty="0"/>
              <a:t>ARRL Volunteer Recognition: Certificates</a:t>
            </a:r>
          </a:p>
        </p:txBody>
      </p:sp>
      <p:sp>
        <p:nvSpPr>
          <p:cNvPr id="3" name="Slide Number Placeholder 2">
            <a:extLst>
              <a:ext uri="{FF2B5EF4-FFF2-40B4-BE49-F238E27FC236}">
                <a16:creationId xmlns:a16="http://schemas.microsoft.com/office/drawing/2014/main" id="{6DD9403C-690B-3707-9134-966781F9AC5C}"/>
              </a:ext>
            </a:extLst>
          </p:cNvPr>
          <p:cNvSpPr>
            <a:spLocks noGrp="1"/>
          </p:cNvSpPr>
          <p:nvPr>
            <p:ph type="sldNum" sz="quarter" idx="12"/>
          </p:nvPr>
        </p:nvSpPr>
        <p:spPr/>
        <p:txBody>
          <a:bodyPr/>
          <a:lstStyle/>
          <a:p>
            <a:fld id="{C263D6C4-4840-40CC-AC84-17E24B3B7BDE}" type="slidenum">
              <a:rPr lang="en-US" noProof="0" smtClean="0"/>
              <a:pPr/>
              <a:t>17</a:t>
            </a:fld>
            <a:endParaRPr lang="en-US" noProof="0" dirty="0"/>
          </a:p>
        </p:txBody>
      </p:sp>
      <p:sp>
        <p:nvSpPr>
          <p:cNvPr id="4" name="Text Placeholder 3">
            <a:extLst>
              <a:ext uri="{FF2B5EF4-FFF2-40B4-BE49-F238E27FC236}">
                <a16:creationId xmlns:a16="http://schemas.microsoft.com/office/drawing/2014/main" id="{9716BDC0-EC1B-189C-BEB1-3C19672A2626}"/>
              </a:ext>
            </a:extLst>
          </p:cNvPr>
          <p:cNvSpPr>
            <a:spLocks noGrp="1"/>
          </p:cNvSpPr>
          <p:nvPr>
            <p:ph type="body" sz="quarter" idx="13"/>
          </p:nvPr>
        </p:nvSpPr>
        <p:spPr>
          <a:xfrm>
            <a:off x="444500" y="2001914"/>
            <a:ext cx="6718300" cy="3845722"/>
          </a:xfrm>
        </p:spPr>
        <p:txBody>
          <a:bodyPr/>
          <a:lstStyle/>
          <a:p>
            <a:r>
              <a:rPr lang="en-US" sz="2600" dirty="0"/>
              <a:t>Local Net</a:t>
            </a:r>
          </a:p>
          <a:p>
            <a:r>
              <a:rPr lang="en-US" sz="2600" dirty="0"/>
              <a:t>Section Net</a:t>
            </a:r>
          </a:p>
          <a:p>
            <a:r>
              <a:rPr lang="en-US" sz="2600" dirty="0"/>
              <a:t>Official Relay Station</a:t>
            </a:r>
          </a:p>
          <a:p>
            <a:r>
              <a:rPr lang="en-US" sz="2600" dirty="0"/>
              <a:t>Net Manager Participation</a:t>
            </a:r>
          </a:p>
          <a:p>
            <a:r>
              <a:rPr lang="en-US" sz="2600" dirty="0"/>
              <a:t>Net Control Participation</a:t>
            </a:r>
          </a:p>
        </p:txBody>
      </p:sp>
      <p:pic>
        <p:nvPicPr>
          <p:cNvPr id="7" name="Picture 6">
            <a:extLst>
              <a:ext uri="{FF2B5EF4-FFF2-40B4-BE49-F238E27FC236}">
                <a16:creationId xmlns:a16="http://schemas.microsoft.com/office/drawing/2014/main" id="{C2181006-9271-6F87-7D28-A55B341A704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7747261" y="2257075"/>
            <a:ext cx="3622782" cy="2799252"/>
          </a:xfrm>
          <a:prstGeom prst="rect">
            <a:avLst/>
          </a:prstGeom>
          <a:noFill/>
          <a:ln>
            <a:noFill/>
          </a:ln>
        </p:spPr>
      </p:pic>
    </p:spTree>
    <p:extLst>
      <p:ext uri="{BB962C8B-B14F-4D97-AF65-F5344CB8AC3E}">
        <p14:creationId xmlns:p14="http://schemas.microsoft.com/office/powerpoint/2010/main" val="1291167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0F102-F030-BA93-600A-3E62D16BB9EB}"/>
              </a:ext>
            </a:extLst>
          </p:cNvPr>
          <p:cNvSpPr>
            <a:spLocks noGrp="1"/>
          </p:cNvSpPr>
          <p:nvPr>
            <p:ph type="title"/>
          </p:nvPr>
        </p:nvSpPr>
        <p:spPr/>
        <p:txBody>
          <a:bodyPr/>
          <a:lstStyle/>
          <a:p>
            <a:r>
              <a:rPr lang="en-US" dirty="0"/>
              <a:t>My “Ask”</a:t>
            </a:r>
          </a:p>
        </p:txBody>
      </p:sp>
      <p:sp>
        <p:nvSpPr>
          <p:cNvPr id="3" name="Slide Number Placeholder 2">
            <a:extLst>
              <a:ext uri="{FF2B5EF4-FFF2-40B4-BE49-F238E27FC236}">
                <a16:creationId xmlns:a16="http://schemas.microsoft.com/office/drawing/2014/main" id="{4D1812B8-0E1B-34C5-A4F0-32C769CB64DA}"/>
              </a:ext>
            </a:extLst>
          </p:cNvPr>
          <p:cNvSpPr>
            <a:spLocks noGrp="1"/>
          </p:cNvSpPr>
          <p:nvPr>
            <p:ph type="sldNum" sz="quarter" idx="12"/>
          </p:nvPr>
        </p:nvSpPr>
        <p:spPr/>
        <p:txBody>
          <a:bodyPr/>
          <a:lstStyle/>
          <a:p>
            <a:fld id="{C263D6C4-4840-40CC-AC84-17E24B3B7BDE}" type="slidenum">
              <a:rPr lang="en-US" noProof="0" smtClean="0"/>
              <a:pPr/>
              <a:t>18</a:t>
            </a:fld>
            <a:endParaRPr lang="en-US" noProof="0" dirty="0"/>
          </a:p>
        </p:txBody>
      </p:sp>
      <p:sp>
        <p:nvSpPr>
          <p:cNvPr id="4" name="Content Placeholder 3">
            <a:extLst>
              <a:ext uri="{FF2B5EF4-FFF2-40B4-BE49-F238E27FC236}">
                <a16:creationId xmlns:a16="http://schemas.microsoft.com/office/drawing/2014/main" id="{6191A360-50C4-1149-1238-F3D7A76132C0}"/>
              </a:ext>
            </a:extLst>
          </p:cNvPr>
          <p:cNvSpPr>
            <a:spLocks noGrp="1"/>
          </p:cNvSpPr>
          <p:nvPr>
            <p:ph idx="1"/>
          </p:nvPr>
        </p:nvSpPr>
        <p:spPr>
          <a:xfrm>
            <a:off x="444499" y="2080602"/>
            <a:ext cx="8273473" cy="3959713"/>
          </a:xfrm>
        </p:spPr>
        <p:txBody>
          <a:bodyPr>
            <a:normAutofit/>
          </a:bodyPr>
          <a:lstStyle/>
          <a:p>
            <a:r>
              <a:rPr lang="en-US" sz="2400" dirty="0"/>
              <a:t>Help VA NTS provide statewide coverage on traffic nets</a:t>
            </a:r>
          </a:p>
          <a:p>
            <a:r>
              <a:rPr lang="en-US" sz="2400" dirty="0"/>
              <a:t>Try One Net/Once a Week</a:t>
            </a:r>
          </a:p>
          <a:p>
            <a:r>
              <a:rPr lang="en-US" sz="2400" dirty="0"/>
              <a:t>Originate 2-3 Radiograms monthly via</a:t>
            </a:r>
          </a:p>
          <a:p>
            <a:pPr lvl="1"/>
            <a:r>
              <a:rPr lang="en-US" sz="2000" dirty="0"/>
              <a:t>Nets</a:t>
            </a:r>
          </a:p>
          <a:p>
            <a:pPr lvl="1"/>
            <a:r>
              <a:rPr lang="en-US" sz="2000" dirty="0"/>
              <a:t>WinLink</a:t>
            </a:r>
          </a:p>
          <a:p>
            <a:pPr lvl="1"/>
            <a:r>
              <a:rPr lang="en-US" sz="2000" dirty="0"/>
              <a:t>ARRL Radiogram portal</a:t>
            </a:r>
          </a:p>
          <a:p>
            <a:r>
              <a:rPr lang="en-US" sz="2400" dirty="0"/>
              <a:t>Designate NTS liaison on ARES nets</a:t>
            </a:r>
          </a:p>
        </p:txBody>
      </p:sp>
    </p:spTree>
    <p:extLst>
      <p:ext uri="{BB962C8B-B14F-4D97-AF65-F5344CB8AC3E}">
        <p14:creationId xmlns:p14="http://schemas.microsoft.com/office/powerpoint/2010/main" val="3253014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F09B2-2D80-F2E8-9E85-1468C3AC9629}"/>
              </a:ext>
            </a:extLst>
          </p:cNvPr>
          <p:cNvSpPr>
            <a:spLocks noGrp="1"/>
          </p:cNvSpPr>
          <p:nvPr>
            <p:ph type="title"/>
          </p:nvPr>
        </p:nvSpPr>
        <p:spPr/>
        <p:txBody>
          <a:bodyPr/>
          <a:lstStyle/>
          <a:p>
            <a:r>
              <a:rPr lang="en-US" dirty="0"/>
              <a:t>Summary</a:t>
            </a:r>
          </a:p>
        </p:txBody>
      </p:sp>
      <p:sp>
        <p:nvSpPr>
          <p:cNvPr id="3" name="Slide Number Placeholder 2">
            <a:extLst>
              <a:ext uri="{FF2B5EF4-FFF2-40B4-BE49-F238E27FC236}">
                <a16:creationId xmlns:a16="http://schemas.microsoft.com/office/drawing/2014/main" id="{7BE9BA0E-ABAF-2DEE-9AA5-DD1FD07F1DD6}"/>
              </a:ext>
            </a:extLst>
          </p:cNvPr>
          <p:cNvSpPr>
            <a:spLocks noGrp="1"/>
          </p:cNvSpPr>
          <p:nvPr>
            <p:ph type="sldNum" sz="quarter" idx="12"/>
          </p:nvPr>
        </p:nvSpPr>
        <p:spPr/>
        <p:txBody>
          <a:bodyPr/>
          <a:lstStyle/>
          <a:p>
            <a:fld id="{C263D6C4-4840-40CC-AC84-17E24B3B7BDE}" type="slidenum">
              <a:rPr lang="en-US" noProof="0" smtClean="0"/>
              <a:pPr/>
              <a:t>19</a:t>
            </a:fld>
            <a:endParaRPr lang="en-US" noProof="0" dirty="0"/>
          </a:p>
        </p:txBody>
      </p:sp>
      <p:sp>
        <p:nvSpPr>
          <p:cNvPr id="4" name="Content Placeholder 3">
            <a:extLst>
              <a:ext uri="{FF2B5EF4-FFF2-40B4-BE49-F238E27FC236}">
                <a16:creationId xmlns:a16="http://schemas.microsoft.com/office/drawing/2014/main" id="{C8678452-4C3A-1CC2-2E7C-02BD02A1BBC4}"/>
              </a:ext>
            </a:extLst>
          </p:cNvPr>
          <p:cNvSpPr>
            <a:spLocks noGrp="1"/>
          </p:cNvSpPr>
          <p:nvPr>
            <p:ph idx="1"/>
          </p:nvPr>
        </p:nvSpPr>
        <p:spPr/>
        <p:txBody>
          <a:bodyPr/>
          <a:lstStyle/>
          <a:p>
            <a:r>
              <a:rPr lang="en-US" dirty="0"/>
              <a:t>NTS traffic: radiograms &amp; ICS-213 General Message forms</a:t>
            </a:r>
          </a:p>
          <a:p>
            <a:r>
              <a:rPr lang="en-US" dirty="0"/>
              <a:t>NTS &amp; ARES nexus</a:t>
            </a:r>
          </a:p>
          <a:p>
            <a:r>
              <a:rPr lang="en-US" dirty="0"/>
              <a:t>Traffic nets: hierarchy and time sequence</a:t>
            </a:r>
          </a:p>
          <a:p>
            <a:r>
              <a:rPr lang="en-US" dirty="0"/>
              <a:t>Virginia traffic nets</a:t>
            </a:r>
          </a:p>
          <a:p>
            <a:r>
              <a:rPr lang="en-US" dirty="0"/>
              <a:t>Training opportunities from ARRL &amp; RRI</a:t>
            </a:r>
          </a:p>
          <a:p>
            <a:r>
              <a:rPr lang="en-US" dirty="0"/>
              <a:t>Keeping informed about NTS modernization</a:t>
            </a:r>
          </a:p>
          <a:p>
            <a:r>
              <a:rPr lang="en-US" dirty="0"/>
              <a:t>Recognition</a:t>
            </a:r>
          </a:p>
          <a:p>
            <a:r>
              <a:rPr lang="en-US" dirty="0"/>
              <a:t>Participate in NTS nets and originate more radiograms</a:t>
            </a:r>
          </a:p>
        </p:txBody>
      </p:sp>
    </p:spTree>
    <p:extLst>
      <p:ext uri="{BB962C8B-B14F-4D97-AF65-F5344CB8AC3E}">
        <p14:creationId xmlns:p14="http://schemas.microsoft.com/office/powerpoint/2010/main" val="2278268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76133-AA46-31FD-226D-F8C8F75D40D8}"/>
              </a:ext>
            </a:extLst>
          </p:cNvPr>
          <p:cNvSpPr>
            <a:spLocks noGrp="1"/>
          </p:cNvSpPr>
          <p:nvPr>
            <p:ph type="title"/>
          </p:nvPr>
        </p:nvSpPr>
        <p:spPr/>
        <p:txBody>
          <a:bodyPr wrap="square" anchor="t">
            <a:normAutofit/>
          </a:bodyPr>
          <a:lstStyle/>
          <a:p>
            <a:r>
              <a:rPr lang="en-US" dirty="0"/>
              <a:t>Section Traffic Manager (STM) Responsibilities</a:t>
            </a:r>
            <a:endParaRPr lang="en-US"/>
          </a:p>
        </p:txBody>
      </p:sp>
      <p:sp>
        <p:nvSpPr>
          <p:cNvPr id="3" name="Slide Number Placeholder 2">
            <a:extLst>
              <a:ext uri="{FF2B5EF4-FFF2-40B4-BE49-F238E27FC236}">
                <a16:creationId xmlns:a16="http://schemas.microsoft.com/office/drawing/2014/main" id="{3C279898-883E-8316-861E-E8E72393FC16}"/>
              </a:ext>
            </a:extLst>
          </p:cNvPr>
          <p:cNvSpPr>
            <a:spLocks noGrp="1"/>
          </p:cNvSpPr>
          <p:nvPr>
            <p:ph type="sldNum" sz="quarter" idx="12"/>
          </p:nvPr>
        </p:nvSpPr>
        <p:spPr/>
        <p:txBody>
          <a:bodyPr anchor="ctr">
            <a:normAutofit/>
          </a:bodyPr>
          <a:lstStyle/>
          <a:p>
            <a:pPr>
              <a:spcAft>
                <a:spcPts val="600"/>
              </a:spcAft>
            </a:pPr>
            <a:fld id="{C263D6C4-4840-40CC-AC84-17E24B3B7BDE}" type="slidenum">
              <a:rPr lang="en-US" noProof="0" smtClean="0"/>
              <a:pPr>
                <a:spcAft>
                  <a:spcPts val="600"/>
                </a:spcAft>
              </a:pPr>
              <a:t>2</a:t>
            </a:fld>
            <a:endParaRPr lang="en-US" noProof="0"/>
          </a:p>
        </p:txBody>
      </p:sp>
      <p:sp>
        <p:nvSpPr>
          <p:cNvPr id="4" name="Text Placeholder 3">
            <a:extLst>
              <a:ext uri="{FF2B5EF4-FFF2-40B4-BE49-F238E27FC236}">
                <a16:creationId xmlns:a16="http://schemas.microsoft.com/office/drawing/2014/main" id="{2D909C56-A03E-21E5-1AA0-A2A559EBC370}"/>
              </a:ext>
            </a:extLst>
          </p:cNvPr>
          <p:cNvSpPr>
            <a:spLocks noGrp="1"/>
          </p:cNvSpPr>
          <p:nvPr>
            <p:ph type="body" sz="quarter" idx="13"/>
          </p:nvPr>
        </p:nvSpPr>
        <p:spPr>
          <a:xfrm>
            <a:off x="444500" y="1382378"/>
            <a:ext cx="8585200" cy="4579510"/>
          </a:xfrm>
        </p:spPr>
        <p:txBody>
          <a:bodyPr/>
          <a:lstStyle/>
          <a:p>
            <a:pPr lvl="0"/>
            <a:r>
              <a:rPr lang="en-US" sz="2000" dirty="0"/>
              <a:t>Appointed by Section Manager</a:t>
            </a:r>
          </a:p>
          <a:p>
            <a:r>
              <a:rPr lang="en-US" sz="2000" dirty="0"/>
              <a:t>Coordinate with Section Emergency Coordinator</a:t>
            </a:r>
          </a:p>
          <a:p>
            <a:pPr lvl="0"/>
            <a:r>
              <a:rPr lang="en-US" sz="2000" dirty="0"/>
              <a:t>Organization &amp; planning</a:t>
            </a:r>
          </a:p>
          <a:p>
            <a:pPr lvl="0"/>
            <a:r>
              <a:rPr lang="en-US" sz="2000" dirty="0"/>
              <a:t>Develop traffic handling program </a:t>
            </a:r>
          </a:p>
          <a:p>
            <a:pPr lvl="0"/>
            <a:r>
              <a:rPr lang="en-US" sz="2000" dirty="0"/>
              <a:t>Ensure traffic nets are staffed</a:t>
            </a:r>
          </a:p>
          <a:p>
            <a:pPr lvl="0"/>
            <a:r>
              <a:rPr lang="en-US" sz="2000" dirty="0"/>
              <a:t>Assign net liaison coverages</a:t>
            </a:r>
          </a:p>
          <a:p>
            <a:pPr lvl="0"/>
            <a:r>
              <a:rPr lang="en-US" sz="2000" dirty="0"/>
              <a:t>Ensure digital systems are polled daily</a:t>
            </a:r>
          </a:p>
          <a:p>
            <a:pPr lvl="0"/>
            <a:r>
              <a:rPr lang="en-US" sz="2000" dirty="0"/>
              <a:t>Establish training programs</a:t>
            </a:r>
          </a:p>
          <a:p>
            <a:pPr lvl="0"/>
            <a:r>
              <a:rPr lang="en-US" sz="2000" dirty="0"/>
              <a:t>Recommend Net Manager and</a:t>
            </a:r>
            <a:r>
              <a:rPr lang="en-US" sz="2000" dirty="0">
                <a:hlinkClick r:id="rId2"/>
              </a:rPr>
              <a:t> </a:t>
            </a:r>
            <a:r>
              <a:rPr lang="en-US" sz="2000" dirty="0"/>
              <a:t>Official Relay Station candidates to SM</a:t>
            </a:r>
          </a:p>
          <a:p>
            <a:pPr lvl="0"/>
            <a:r>
              <a:rPr lang="en-US" sz="2000" dirty="0"/>
              <a:t>Monthly traffic reports to ARRL</a:t>
            </a:r>
          </a:p>
          <a:p>
            <a:endParaRPr lang="en-US" dirty="0"/>
          </a:p>
        </p:txBody>
      </p:sp>
      <p:pic>
        <p:nvPicPr>
          <p:cNvPr id="6" name="Picture 5">
            <a:extLst>
              <a:ext uri="{FF2B5EF4-FFF2-40B4-BE49-F238E27FC236}">
                <a16:creationId xmlns:a16="http://schemas.microsoft.com/office/drawing/2014/main" id="{9E29A6CE-EA30-0BE3-D691-9FD6CD72F528}"/>
              </a:ext>
            </a:extLst>
          </p:cNvPr>
          <p:cNvPicPr>
            <a:picLocks noChangeAspect="1"/>
          </p:cNvPicPr>
          <p:nvPr/>
        </p:nvPicPr>
        <p:blipFill>
          <a:blip r:embed="rId3"/>
          <a:stretch>
            <a:fillRect/>
          </a:stretch>
        </p:blipFill>
        <p:spPr>
          <a:xfrm>
            <a:off x="6723572" y="1244710"/>
            <a:ext cx="5023928" cy="3872992"/>
          </a:xfrm>
          <a:prstGeom prst="rect">
            <a:avLst/>
          </a:prstGeom>
        </p:spPr>
      </p:pic>
    </p:spTree>
    <p:extLst>
      <p:ext uri="{BB962C8B-B14F-4D97-AF65-F5344CB8AC3E}">
        <p14:creationId xmlns:p14="http://schemas.microsoft.com/office/powerpoint/2010/main" val="3887351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3D07B-5847-E0F9-C74A-D7FB24B28AFE}"/>
              </a:ext>
            </a:extLst>
          </p:cNvPr>
          <p:cNvSpPr>
            <a:spLocks noGrp="1"/>
          </p:cNvSpPr>
          <p:nvPr>
            <p:ph type="title"/>
          </p:nvPr>
        </p:nvSpPr>
        <p:spPr>
          <a:xfrm>
            <a:off x="444500" y="542925"/>
            <a:ext cx="11214100" cy="535531"/>
          </a:xfrm>
        </p:spPr>
        <p:txBody>
          <a:bodyPr wrap="square" anchor="t">
            <a:normAutofit/>
          </a:bodyPr>
          <a:lstStyle/>
          <a:p>
            <a:r>
              <a:rPr lang="en-US" dirty="0"/>
              <a:t>Additional STM Presentations Available (15 minutes each)</a:t>
            </a:r>
          </a:p>
        </p:txBody>
      </p:sp>
      <p:sp>
        <p:nvSpPr>
          <p:cNvPr id="3" name="Slide Number Placeholder 2">
            <a:extLst>
              <a:ext uri="{FF2B5EF4-FFF2-40B4-BE49-F238E27FC236}">
                <a16:creationId xmlns:a16="http://schemas.microsoft.com/office/drawing/2014/main" id="{39E81EDB-78C1-3AF3-279B-86C16F40BD79}"/>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20</a:t>
            </a:fld>
            <a:endParaRPr lang="en-US" noProof="0"/>
          </a:p>
        </p:txBody>
      </p:sp>
      <p:graphicFrame>
        <p:nvGraphicFramePr>
          <p:cNvPr id="6" name="Content Placeholder 3">
            <a:extLst>
              <a:ext uri="{FF2B5EF4-FFF2-40B4-BE49-F238E27FC236}">
                <a16:creationId xmlns:a16="http://schemas.microsoft.com/office/drawing/2014/main" id="{71AD300E-691D-27C6-42F1-A8AA25A1C9DB}"/>
              </a:ext>
            </a:extLst>
          </p:cNvPr>
          <p:cNvGraphicFramePr>
            <a:graphicFrameLocks noGrp="1"/>
          </p:cNvGraphicFramePr>
          <p:nvPr>
            <p:ph idx="1"/>
            <p:extLst>
              <p:ext uri="{D42A27DB-BD31-4B8C-83A1-F6EECF244321}">
                <p14:modId xmlns:p14="http://schemas.microsoft.com/office/powerpoint/2010/main" val="2799716242"/>
              </p:ext>
            </p:extLst>
          </p:nvPr>
        </p:nvGraphicFramePr>
        <p:xfrm>
          <a:off x="443365" y="1825625"/>
          <a:ext cx="1121523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6951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p:txBody>
          <a:bodyPr/>
          <a:lstStyle/>
          <a:p>
            <a:r>
              <a:rPr lang="en-US" dirty="0"/>
              <a:t>Questions?</a:t>
            </a:r>
            <a:endParaRPr lang="en-GB" dirty="0"/>
          </a:p>
        </p:txBody>
      </p:sp>
    </p:spTree>
    <p:extLst>
      <p:ext uri="{BB962C8B-B14F-4D97-AF65-F5344CB8AC3E}">
        <p14:creationId xmlns:p14="http://schemas.microsoft.com/office/powerpoint/2010/main" val="44069682"/>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535531"/>
          </a:xfrm>
        </p:spPr>
        <p:txBody>
          <a:bodyPr wrap="square" anchor="t">
            <a:normAutofit/>
          </a:bodyPr>
          <a:lstStyle/>
          <a:p>
            <a:r>
              <a:rPr lang="en-US"/>
              <a:t>Goals</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smtClean="0"/>
              <a:pPr>
                <a:spcAft>
                  <a:spcPts val="600"/>
                </a:spcAft>
              </a:pPr>
              <a:t>3</a:t>
            </a:fld>
            <a:endParaRPr lang="en-US"/>
          </a:p>
        </p:txBody>
      </p:sp>
      <p:graphicFrame>
        <p:nvGraphicFramePr>
          <p:cNvPr id="12" name="Text Placeholder 9">
            <a:extLst>
              <a:ext uri="{FF2B5EF4-FFF2-40B4-BE49-F238E27FC236}">
                <a16:creationId xmlns:a16="http://schemas.microsoft.com/office/drawing/2014/main" id="{88B698FE-3C4D-3093-7212-B6C5DAF47C59}"/>
              </a:ext>
            </a:extLst>
          </p:cNvPr>
          <p:cNvGraphicFramePr/>
          <p:nvPr>
            <p:extLst>
              <p:ext uri="{D42A27DB-BD31-4B8C-83A1-F6EECF244321}">
                <p14:modId xmlns:p14="http://schemas.microsoft.com/office/powerpoint/2010/main" val="38897138"/>
              </p:ext>
            </p:extLst>
          </p:nvPr>
        </p:nvGraphicFramePr>
        <p:xfrm>
          <a:off x="6474163" y="1517715"/>
          <a:ext cx="5184437" cy="4659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Content Placeholder 5">
            <a:extLst>
              <a:ext uri="{FF2B5EF4-FFF2-40B4-BE49-F238E27FC236}">
                <a16:creationId xmlns:a16="http://schemas.microsoft.com/office/drawing/2014/main" id="{697C5ABE-1697-CF05-A19E-1F67812BAAC1}"/>
              </a:ext>
            </a:extLst>
          </p:cNvPr>
          <p:cNvPicPr>
            <a:picLocks noGrp="1" noChangeAspect="1"/>
          </p:cNvPicPr>
          <p:nvPr>
            <p:ph sz="half" idx="1"/>
          </p:nvPr>
        </p:nvPicPr>
        <p:blipFill>
          <a:blip r:embed="rId8"/>
          <a:stretch>
            <a:fillRect/>
          </a:stretch>
        </p:blipFill>
        <p:spPr>
          <a:xfrm>
            <a:off x="283988" y="1078456"/>
            <a:ext cx="3341188" cy="3381282"/>
          </a:xfrm>
          <a:prstGeom prst="rect">
            <a:avLst/>
          </a:prstGeom>
        </p:spPr>
      </p:pic>
      <p:pic>
        <p:nvPicPr>
          <p:cNvPr id="5" name="Picture 4" descr="Image result for radio relay international logo">
            <a:extLst>
              <a:ext uri="{FF2B5EF4-FFF2-40B4-BE49-F238E27FC236}">
                <a16:creationId xmlns:a16="http://schemas.microsoft.com/office/drawing/2014/main" id="{3D7F22C5-52EC-6BB8-08F8-B33FF38E2F18}"/>
              </a:ext>
            </a:extLst>
          </p:cNvPr>
          <p:cNvPicPr>
            <a:picLocks noChangeAspect="1"/>
          </p:cNvPicPr>
          <p:nvPr/>
        </p:nvPicPr>
        <p:blipFill>
          <a:blip r:embed="rId9"/>
          <a:stretch>
            <a:fillRect/>
          </a:stretch>
        </p:blipFill>
        <p:spPr>
          <a:xfrm>
            <a:off x="3396343" y="3597524"/>
            <a:ext cx="2321495" cy="2579439"/>
          </a:xfrm>
          <a:prstGeom prst="rect">
            <a:avLst/>
          </a:prstGeom>
        </p:spPr>
      </p:pic>
    </p:spTree>
    <p:extLst>
      <p:ext uri="{BB962C8B-B14F-4D97-AF65-F5344CB8AC3E}">
        <p14:creationId xmlns:p14="http://schemas.microsoft.com/office/powerpoint/2010/main" val="107509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732FA-D924-54CE-0B80-0E3E30AE0F06}"/>
              </a:ext>
            </a:extLst>
          </p:cNvPr>
          <p:cNvSpPr>
            <a:spLocks noGrp="1"/>
          </p:cNvSpPr>
          <p:nvPr>
            <p:ph type="title"/>
          </p:nvPr>
        </p:nvSpPr>
        <p:spPr/>
        <p:txBody>
          <a:bodyPr/>
          <a:lstStyle/>
          <a:p>
            <a:r>
              <a:rPr lang="en-US" dirty="0"/>
              <a:t>What is NTS “traffic”?</a:t>
            </a:r>
          </a:p>
        </p:txBody>
      </p:sp>
      <p:sp>
        <p:nvSpPr>
          <p:cNvPr id="3" name="Slide Number Placeholder 2">
            <a:extLst>
              <a:ext uri="{FF2B5EF4-FFF2-40B4-BE49-F238E27FC236}">
                <a16:creationId xmlns:a16="http://schemas.microsoft.com/office/drawing/2014/main" id="{ABA5C4FC-E63A-FDFE-46EF-CB8EA699FAA2}"/>
              </a:ext>
            </a:extLst>
          </p:cNvPr>
          <p:cNvSpPr>
            <a:spLocks noGrp="1"/>
          </p:cNvSpPr>
          <p:nvPr>
            <p:ph type="sldNum" sz="quarter" idx="12"/>
          </p:nvPr>
        </p:nvSpPr>
        <p:spPr/>
        <p:txBody>
          <a:bodyPr/>
          <a:lstStyle/>
          <a:p>
            <a:fld id="{C263D6C4-4840-40CC-AC84-17E24B3B7BDE}" type="slidenum">
              <a:rPr lang="en-US" noProof="0" smtClean="0"/>
              <a:pPr/>
              <a:t>4</a:t>
            </a:fld>
            <a:endParaRPr lang="en-US" noProof="0" dirty="0"/>
          </a:p>
        </p:txBody>
      </p:sp>
      <p:pic>
        <p:nvPicPr>
          <p:cNvPr id="9" name="Picture 8">
            <a:extLst>
              <a:ext uri="{FF2B5EF4-FFF2-40B4-BE49-F238E27FC236}">
                <a16:creationId xmlns:a16="http://schemas.microsoft.com/office/drawing/2014/main" id="{AB3152C6-C4B0-64A4-0F5C-28B805FFA82E}"/>
              </a:ext>
            </a:extLst>
          </p:cNvPr>
          <p:cNvPicPr>
            <a:picLocks noChangeAspect="1"/>
          </p:cNvPicPr>
          <p:nvPr/>
        </p:nvPicPr>
        <p:blipFill>
          <a:blip r:embed="rId3"/>
          <a:stretch>
            <a:fillRect/>
          </a:stretch>
        </p:blipFill>
        <p:spPr>
          <a:xfrm>
            <a:off x="281363" y="1412091"/>
            <a:ext cx="6594080" cy="4240772"/>
          </a:xfrm>
          <a:prstGeom prst="rect">
            <a:avLst/>
          </a:prstGeom>
        </p:spPr>
      </p:pic>
      <p:pic>
        <p:nvPicPr>
          <p:cNvPr id="10" name="Picture 9">
            <a:extLst>
              <a:ext uri="{FF2B5EF4-FFF2-40B4-BE49-F238E27FC236}">
                <a16:creationId xmlns:a16="http://schemas.microsoft.com/office/drawing/2014/main" id="{E792E088-5C98-86D2-F1F2-A2BBA0F13DA3}"/>
              </a:ext>
            </a:extLst>
          </p:cNvPr>
          <p:cNvPicPr>
            <a:picLocks noChangeAspect="1"/>
          </p:cNvPicPr>
          <p:nvPr/>
        </p:nvPicPr>
        <p:blipFill>
          <a:blip r:embed="rId4"/>
          <a:stretch>
            <a:fillRect/>
          </a:stretch>
        </p:blipFill>
        <p:spPr>
          <a:xfrm>
            <a:off x="7447402" y="393341"/>
            <a:ext cx="4463235" cy="5531418"/>
          </a:xfrm>
          <a:prstGeom prst="rect">
            <a:avLst/>
          </a:prstGeom>
        </p:spPr>
      </p:pic>
      <p:sp>
        <p:nvSpPr>
          <p:cNvPr id="11" name="TextBox 10">
            <a:extLst>
              <a:ext uri="{FF2B5EF4-FFF2-40B4-BE49-F238E27FC236}">
                <a16:creationId xmlns:a16="http://schemas.microsoft.com/office/drawing/2014/main" id="{D93BCEB4-2A77-4095-3C92-A06CFEF06098}"/>
              </a:ext>
            </a:extLst>
          </p:cNvPr>
          <p:cNvSpPr txBox="1"/>
          <p:nvPr/>
        </p:nvSpPr>
        <p:spPr>
          <a:xfrm>
            <a:off x="354563" y="5840963"/>
            <a:ext cx="6027576" cy="523220"/>
          </a:xfrm>
          <a:prstGeom prst="rect">
            <a:avLst/>
          </a:prstGeom>
          <a:noFill/>
        </p:spPr>
        <p:txBody>
          <a:bodyPr wrap="square" rtlCol="0">
            <a:spAutoFit/>
          </a:bodyPr>
          <a:lstStyle/>
          <a:p>
            <a:r>
              <a:rPr lang="en-US" sz="2800" dirty="0">
                <a:solidFill>
                  <a:schemeClr val="bg1"/>
                </a:solidFill>
              </a:rPr>
              <a:t>Radiograms – like a telegram</a:t>
            </a:r>
          </a:p>
        </p:txBody>
      </p:sp>
      <p:sp>
        <p:nvSpPr>
          <p:cNvPr id="12" name="TextBox 11">
            <a:extLst>
              <a:ext uri="{FF2B5EF4-FFF2-40B4-BE49-F238E27FC236}">
                <a16:creationId xmlns:a16="http://schemas.microsoft.com/office/drawing/2014/main" id="{6B3CFEEF-ACEE-64A4-74F2-A3F669C9BD1B}"/>
              </a:ext>
            </a:extLst>
          </p:cNvPr>
          <p:cNvSpPr txBox="1"/>
          <p:nvPr/>
        </p:nvSpPr>
        <p:spPr>
          <a:xfrm>
            <a:off x="7447402" y="6074343"/>
            <a:ext cx="4254760" cy="646331"/>
          </a:xfrm>
          <a:prstGeom prst="rect">
            <a:avLst/>
          </a:prstGeom>
          <a:noFill/>
        </p:spPr>
        <p:txBody>
          <a:bodyPr wrap="square" rtlCol="0">
            <a:spAutoFit/>
          </a:bodyPr>
          <a:lstStyle/>
          <a:p>
            <a:r>
              <a:rPr lang="en-US" dirty="0">
                <a:solidFill>
                  <a:schemeClr val="bg1"/>
                </a:solidFill>
              </a:rPr>
              <a:t>ICS-213 General Message form used in ARES/Incident Command System</a:t>
            </a:r>
          </a:p>
        </p:txBody>
      </p:sp>
    </p:spTree>
    <p:extLst>
      <p:ext uri="{BB962C8B-B14F-4D97-AF65-F5344CB8AC3E}">
        <p14:creationId xmlns:p14="http://schemas.microsoft.com/office/powerpoint/2010/main" val="348497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45267-EAFA-709B-8FAE-CE3D0C099BBA}"/>
              </a:ext>
            </a:extLst>
          </p:cNvPr>
          <p:cNvSpPr>
            <a:spLocks noGrp="1"/>
          </p:cNvSpPr>
          <p:nvPr>
            <p:ph type="title"/>
          </p:nvPr>
        </p:nvSpPr>
        <p:spPr>
          <a:xfrm>
            <a:off x="444500" y="542925"/>
            <a:ext cx="11214100" cy="535531"/>
          </a:xfrm>
        </p:spPr>
        <p:txBody>
          <a:bodyPr wrap="square" anchor="t">
            <a:normAutofit/>
          </a:bodyPr>
          <a:lstStyle/>
          <a:p>
            <a:r>
              <a:rPr lang="en-US" dirty="0"/>
              <a:t>Anatomy of a Radiogram</a:t>
            </a:r>
          </a:p>
        </p:txBody>
      </p:sp>
      <p:sp>
        <p:nvSpPr>
          <p:cNvPr id="3" name="Slide Number Placeholder 2">
            <a:extLst>
              <a:ext uri="{FF2B5EF4-FFF2-40B4-BE49-F238E27FC236}">
                <a16:creationId xmlns:a16="http://schemas.microsoft.com/office/drawing/2014/main" id="{A82DAE0D-65FB-CF92-6B6B-31E4C8B56DDF}"/>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5</a:t>
            </a:fld>
            <a:endParaRPr lang="en-US" noProof="0"/>
          </a:p>
        </p:txBody>
      </p:sp>
      <p:sp>
        <p:nvSpPr>
          <p:cNvPr id="10" name="Text Placeholder 3">
            <a:extLst>
              <a:ext uri="{FF2B5EF4-FFF2-40B4-BE49-F238E27FC236}">
                <a16:creationId xmlns:a16="http://schemas.microsoft.com/office/drawing/2014/main" id="{441E883B-EF1E-32C3-6068-DA78572CACAC}"/>
              </a:ext>
            </a:extLst>
          </p:cNvPr>
          <p:cNvSpPr>
            <a:spLocks noGrp="1"/>
          </p:cNvSpPr>
          <p:nvPr>
            <p:ph type="body" sz="half" idx="2"/>
          </p:nvPr>
        </p:nvSpPr>
        <p:spPr>
          <a:xfrm>
            <a:off x="444500" y="1782107"/>
            <a:ext cx="3365063" cy="4400980"/>
          </a:xfrm>
        </p:spPr>
        <p:txBody>
          <a:bodyPr>
            <a:normAutofit/>
          </a:bodyPr>
          <a:lstStyle/>
          <a:p>
            <a:pPr marL="285750" indent="-285750">
              <a:spcBef>
                <a:spcPts val="325"/>
              </a:spcBef>
              <a:buClr>
                <a:srgbClr val="FFFFCC"/>
              </a:buClr>
              <a:buSzPct val="60000"/>
              <a:buFont typeface="Arial" panose="020B0604020202020204" pitchFamily="34" charset="0"/>
              <a:buChar char="•"/>
              <a:tabLst>
                <a:tab pos="323850" algn="l"/>
                <a:tab pos="436563" algn="l"/>
                <a:tab pos="893763" algn="l"/>
                <a:tab pos="1350963" algn="l"/>
                <a:tab pos="1808163" algn="l"/>
                <a:tab pos="2265363" algn="l"/>
                <a:tab pos="2722563" algn="l"/>
                <a:tab pos="3179763" algn="l"/>
                <a:tab pos="3636963" algn="l"/>
                <a:tab pos="4094163" algn="l"/>
                <a:tab pos="4551363" algn="l"/>
                <a:tab pos="5008563" algn="l"/>
                <a:tab pos="5465763" algn="l"/>
                <a:tab pos="5922963" algn="l"/>
                <a:tab pos="6380163" algn="l"/>
                <a:tab pos="6837363" algn="l"/>
                <a:tab pos="7294563" algn="l"/>
                <a:tab pos="7751763" algn="l"/>
                <a:tab pos="8208963" algn="l"/>
                <a:tab pos="8666163" algn="l"/>
                <a:tab pos="9123363" algn="l"/>
              </a:tabLst>
              <a:defRPr/>
            </a:pPr>
            <a:r>
              <a:rPr lang="en-US" sz="2800" dirty="0"/>
              <a:t>Preamble</a:t>
            </a:r>
          </a:p>
          <a:p>
            <a:pPr>
              <a:spcBef>
                <a:spcPts val="325"/>
              </a:spcBef>
              <a:buClr>
                <a:srgbClr val="FFFFCC"/>
              </a:buClr>
              <a:buSzPct val="60000"/>
              <a:tabLst>
                <a:tab pos="323850" algn="l"/>
                <a:tab pos="436563" algn="l"/>
                <a:tab pos="893763" algn="l"/>
                <a:tab pos="1350963" algn="l"/>
                <a:tab pos="1808163" algn="l"/>
                <a:tab pos="2265363" algn="l"/>
                <a:tab pos="2722563" algn="l"/>
                <a:tab pos="3179763" algn="l"/>
                <a:tab pos="3636963" algn="l"/>
                <a:tab pos="4094163" algn="l"/>
                <a:tab pos="4551363" algn="l"/>
                <a:tab pos="5008563" algn="l"/>
                <a:tab pos="5465763" algn="l"/>
                <a:tab pos="5922963" algn="l"/>
                <a:tab pos="6380163" algn="l"/>
                <a:tab pos="6837363" algn="l"/>
                <a:tab pos="7294563" algn="l"/>
                <a:tab pos="7751763" algn="l"/>
                <a:tab pos="8208963" algn="l"/>
                <a:tab pos="8666163" algn="l"/>
                <a:tab pos="9123363" algn="l"/>
              </a:tabLst>
              <a:defRPr/>
            </a:pPr>
            <a:endParaRPr lang="en-US" sz="2800" dirty="0"/>
          </a:p>
          <a:p>
            <a:pPr marL="285750" indent="-285750">
              <a:spcBef>
                <a:spcPts val="325"/>
              </a:spcBef>
              <a:buClr>
                <a:srgbClr val="FFFFCC"/>
              </a:buClr>
              <a:buSzPct val="60000"/>
              <a:buFont typeface="Arial" panose="020B0604020202020204" pitchFamily="34" charset="0"/>
              <a:buChar char="•"/>
              <a:tabLst>
                <a:tab pos="323850" algn="l"/>
                <a:tab pos="436563" algn="l"/>
                <a:tab pos="893763" algn="l"/>
                <a:tab pos="1350963" algn="l"/>
                <a:tab pos="1808163" algn="l"/>
                <a:tab pos="2265363" algn="l"/>
                <a:tab pos="2722563" algn="l"/>
                <a:tab pos="3179763" algn="l"/>
                <a:tab pos="3636963" algn="l"/>
                <a:tab pos="4094163" algn="l"/>
                <a:tab pos="4551363" algn="l"/>
                <a:tab pos="5008563" algn="l"/>
                <a:tab pos="5465763" algn="l"/>
                <a:tab pos="5922963" algn="l"/>
                <a:tab pos="6380163" algn="l"/>
                <a:tab pos="6837363" algn="l"/>
                <a:tab pos="7294563" algn="l"/>
                <a:tab pos="7751763" algn="l"/>
                <a:tab pos="8208963" algn="l"/>
                <a:tab pos="8666163" algn="l"/>
                <a:tab pos="9123363" algn="l"/>
              </a:tabLst>
              <a:defRPr/>
            </a:pPr>
            <a:r>
              <a:rPr lang="en-US" sz="2800" dirty="0"/>
              <a:t>Address</a:t>
            </a:r>
          </a:p>
          <a:p>
            <a:pPr>
              <a:spcBef>
                <a:spcPts val="325"/>
              </a:spcBef>
              <a:buClr>
                <a:srgbClr val="FFFFCC"/>
              </a:buClr>
              <a:buSzPct val="60000"/>
              <a:tabLst>
                <a:tab pos="323850" algn="l"/>
                <a:tab pos="436563" algn="l"/>
                <a:tab pos="893763" algn="l"/>
                <a:tab pos="1350963" algn="l"/>
                <a:tab pos="1808163" algn="l"/>
                <a:tab pos="2265363" algn="l"/>
                <a:tab pos="2722563" algn="l"/>
                <a:tab pos="3179763" algn="l"/>
                <a:tab pos="3636963" algn="l"/>
                <a:tab pos="4094163" algn="l"/>
                <a:tab pos="4551363" algn="l"/>
                <a:tab pos="5008563" algn="l"/>
                <a:tab pos="5465763" algn="l"/>
                <a:tab pos="5922963" algn="l"/>
                <a:tab pos="6380163" algn="l"/>
                <a:tab pos="6837363" algn="l"/>
                <a:tab pos="7294563" algn="l"/>
                <a:tab pos="7751763" algn="l"/>
                <a:tab pos="8208963" algn="l"/>
                <a:tab pos="8666163" algn="l"/>
                <a:tab pos="9123363" algn="l"/>
              </a:tabLst>
              <a:defRPr/>
            </a:pPr>
            <a:endParaRPr lang="en-US" sz="2800" dirty="0"/>
          </a:p>
          <a:p>
            <a:pPr marL="285750" indent="-285750">
              <a:spcBef>
                <a:spcPts val="325"/>
              </a:spcBef>
              <a:buClr>
                <a:srgbClr val="FFFFCC"/>
              </a:buClr>
              <a:buSzPct val="60000"/>
              <a:buFont typeface="Arial" panose="020B0604020202020204" pitchFamily="34" charset="0"/>
              <a:buChar char="•"/>
              <a:tabLst>
                <a:tab pos="323850" algn="l"/>
                <a:tab pos="436563" algn="l"/>
                <a:tab pos="893763" algn="l"/>
                <a:tab pos="1350963" algn="l"/>
                <a:tab pos="1808163" algn="l"/>
                <a:tab pos="2265363" algn="l"/>
                <a:tab pos="2722563" algn="l"/>
                <a:tab pos="3179763" algn="l"/>
                <a:tab pos="3636963" algn="l"/>
                <a:tab pos="4094163" algn="l"/>
                <a:tab pos="4551363" algn="l"/>
                <a:tab pos="5008563" algn="l"/>
                <a:tab pos="5465763" algn="l"/>
                <a:tab pos="5922963" algn="l"/>
                <a:tab pos="6380163" algn="l"/>
                <a:tab pos="6837363" algn="l"/>
                <a:tab pos="7294563" algn="l"/>
                <a:tab pos="7751763" algn="l"/>
                <a:tab pos="8208963" algn="l"/>
                <a:tab pos="8666163" algn="l"/>
                <a:tab pos="9123363" algn="l"/>
              </a:tabLst>
              <a:defRPr/>
            </a:pPr>
            <a:r>
              <a:rPr lang="en-US" sz="2800" dirty="0"/>
              <a:t>Text</a:t>
            </a:r>
          </a:p>
          <a:p>
            <a:pPr>
              <a:spcBef>
                <a:spcPts val="325"/>
              </a:spcBef>
              <a:buClr>
                <a:srgbClr val="FFFFCC"/>
              </a:buClr>
              <a:buSzPct val="60000"/>
              <a:tabLst>
                <a:tab pos="323850" algn="l"/>
                <a:tab pos="436563" algn="l"/>
                <a:tab pos="893763" algn="l"/>
                <a:tab pos="1350963" algn="l"/>
                <a:tab pos="1808163" algn="l"/>
                <a:tab pos="2265363" algn="l"/>
                <a:tab pos="2722563" algn="l"/>
                <a:tab pos="3179763" algn="l"/>
                <a:tab pos="3636963" algn="l"/>
                <a:tab pos="4094163" algn="l"/>
                <a:tab pos="4551363" algn="l"/>
                <a:tab pos="5008563" algn="l"/>
                <a:tab pos="5465763" algn="l"/>
                <a:tab pos="5922963" algn="l"/>
                <a:tab pos="6380163" algn="l"/>
                <a:tab pos="6837363" algn="l"/>
                <a:tab pos="7294563" algn="l"/>
                <a:tab pos="7751763" algn="l"/>
                <a:tab pos="8208963" algn="l"/>
                <a:tab pos="8666163" algn="l"/>
                <a:tab pos="9123363" algn="l"/>
              </a:tabLst>
              <a:defRPr/>
            </a:pPr>
            <a:endParaRPr lang="en-US" sz="2800" dirty="0"/>
          </a:p>
          <a:p>
            <a:pPr marL="285750" indent="-285750">
              <a:spcBef>
                <a:spcPts val="325"/>
              </a:spcBef>
              <a:buClr>
                <a:srgbClr val="FFFFCC"/>
              </a:buClr>
              <a:buSzPct val="60000"/>
              <a:buFont typeface="Arial" panose="020B0604020202020204" pitchFamily="34" charset="0"/>
              <a:buChar char="•"/>
              <a:tabLst>
                <a:tab pos="323850" algn="l"/>
                <a:tab pos="436563" algn="l"/>
                <a:tab pos="893763" algn="l"/>
                <a:tab pos="1350963" algn="l"/>
                <a:tab pos="1808163" algn="l"/>
                <a:tab pos="2265363" algn="l"/>
                <a:tab pos="2722563" algn="l"/>
                <a:tab pos="3179763" algn="l"/>
                <a:tab pos="3636963" algn="l"/>
                <a:tab pos="4094163" algn="l"/>
                <a:tab pos="4551363" algn="l"/>
                <a:tab pos="5008563" algn="l"/>
                <a:tab pos="5465763" algn="l"/>
                <a:tab pos="5922963" algn="l"/>
                <a:tab pos="6380163" algn="l"/>
                <a:tab pos="6837363" algn="l"/>
                <a:tab pos="7294563" algn="l"/>
                <a:tab pos="7751763" algn="l"/>
                <a:tab pos="8208963" algn="l"/>
                <a:tab pos="8666163" algn="l"/>
                <a:tab pos="9123363" algn="l"/>
              </a:tabLst>
              <a:defRPr/>
            </a:pPr>
            <a:r>
              <a:rPr lang="en-US" sz="2800" dirty="0"/>
              <a:t>Signature</a:t>
            </a:r>
          </a:p>
          <a:p>
            <a:pPr>
              <a:spcBef>
                <a:spcPts val="325"/>
              </a:spcBef>
              <a:buClr>
                <a:srgbClr val="FFFFCC"/>
              </a:buClr>
              <a:buSzPct val="60000"/>
              <a:tabLst>
                <a:tab pos="323850" algn="l"/>
                <a:tab pos="436563" algn="l"/>
                <a:tab pos="893763" algn="l"/>
                <a:tab pos="1350963" algn="l"/>
                <a:tab pos="1808163" algn="l"/>
                <a:tab pos="2265363" algn="l"/>
                <a:tab pos="2722563" algn="l"/>
                <a:tab pos="3179763" algn="l"/>
                <a:tab pos="3636963" algn="l"/>
                <a:tab pos="4094163" algn="l"/>
                <a:tab pos="4551363" algn="l"/>
                <a:tab pos="5008563" algn="l"/>
                <a:tab pos="5465763" algn="l"/>
                <a:tab pos="5922963" algn="l"/>
                <a:tab pos="6380163" algn="l"/>
                <a:tab pos="6837363" algn="l"/>
                <a:tab pos="7294563" algn="l"/>
                <a:tab pos="7751763" algn="l"/>
                <a:tab pos="8208963" algn="l"/>
                <a:tab pos="8666163" algn="l"/>
                <a:tab pos="9123363" algn="l"/>
              </a:tabLst>
              <a:defRPr/>
            </a:pPr>
            <a:endParaRPr lang="en-US" sz="2800" dirty="0"/>
          </a:p>
          <a:p>
            <a:pPr marL="285750" indent="-285750">
              <a:spcBef>
                <a:spcPts val="325"/>
              </a:spcBef>
              <a:buClr>
                <a:srgbClr val="FFFFCC"/>
              </a:buClr>
              <a:buSzPct val="60000"/>
              <a:buFont typeface="Arial" panose="020B0604020202020204" pitchFamily="34" charset="0"/>
              <a:buChar char="•"/>
              <a:tabLst>
                <a:tab pos="323850" algn="l"/>
                <a:tab pos="436563" algn="l"/>
                <a:tab pos="893763" algn="l"/>
                <a:tab pos="1350963" algn="l"/>
                <a:tab pos="1808163" algn="l"/>
                <a:tab pos="2265363" algn="l"/>
                <a:tab pos="2722563" algn="l"/>
                <a:tab pos="3179763" algn="l"/>
                <a:tab pos="3636963" algn="l"/>
                <a:tab pos="4094163" algn="l"/>
                <a:tab pos="4551363" algn="l"/>
                <a:tab pos="5008563" algn="l"/>
                <a:tab pos="5465763" algn="l"/>
                <a:tab pos="5922963" algn="l"/>
                <a:tab pos="6380163" algn="l"/>
                <a:tab pos="6837363" algn="l"/>
                <a:tab pos="7294563" algn="l"/>
                <a:tab pos="7751763" algn="l"/>
                <a:tab pos="8208963" algn="l"/>
                <a:tab pos="8666163" algn="l"/>
                <a:tab pos="9123363" algn="l"/>
              </a:tabLst>
              <a:defRPr/>
            </a:pPr>
            <a:r>
              <a:rPr lang="en-US" sz="2800" dirty="0"/>
              <a:t>Relay information</a:t>
            </a:r>
            <a:br>
              <a:rPr lang="en-US" sz="1800" dirty="0"/>
            </a:br>
            <a:endParaRPr lang="en-US" sz="1800" dirty="0"/>
          </a:p>
          <a:p>
            <a:endParaRPr lang="en-US" dirty="0"/>
          </a:p>
        </p:txBody>
      </p:sp>
      <p:pic>
        <p:nvPicPr>
          <p:cNvPr id="5" name="Content Placeholder 4">
            <a:extLst>
              <a:ext uri="{FF2B5EF4-FFF2-40B4-BE49-F238E27FC236}">
                <a16:creationId xmlns:a16="http://schemas.microsoft.com/office/drawing/2014/main" id="{E44BDD50-6E13-CE23-B1CB-106471683BA5}"/>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bwMode="auto">
          <a:xfrm>
            <a:off x="4247959" y="1230087"/>
            <a:ext cx="7708950" cy="4953000"/>
          </a:xfrm>
          <a:prstGeom prst="rect">
            <a:avLst/>
          </a:prstGeom>
          <a:noFill/>
          <a:ln>
            <a:noFill/>
          </a:ln>
        </p:spPr>
      </p:pic>
    </p:spTree>
    <p:extLst>
      <p:ext uri="{BB962C8B-B14F-4D97-AF65-F5344CB8AC3E}">
        <p14:creationId xmlns:p14="http://schemas.microsoft.com/office/powerpoint/2010/main" val="80810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anim calcmode="lin" valueType="num">
                                      <p:cBhvr additive="base">
                                        <p:cTn id="19" dur="500" fill="hold"/>
                                        <p:tgtEl>
                                          <p:spTgt spid="10">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anim calcmode="lin" valueType="num">
                                      <p:cBhvr additive="base">
                                        <p:cTn id="25" dur="500" fill="hold"/>
                                        <p:tgtEl>
                                          <p:spTgt spid="10">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
                                            <p:txEl>
                                              <p:pRg st="8" end="8"/>
                                            </p:txEl>
                                          </p:spTgt>
                                        </p:tgtEl>
                                        <p:attrNameLst>
                                          <p:attrName>style.visibility</p:attrName>
                                        </p:attrNameLst>
                                      </p:cBhvr>
                                      <p:to>
                                        <p:strVal val="visible"/>
                                      </p:to>
                                    </p:set>
                                    <p:anim calcmode="lin" valueType="num">
                                      <p:cBhvr additive="base">
                                        <p:cTn id="31" dur="500" fill="hold"/>
                                        <p:tgtEl>
                                          <p:spTgt spid="10">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0">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E8032-7A12-365D-23AE-CC5B2F408D53}"/>
              </a:ext>
            </a:extLst>
          </p:cNvPr>
          <p:cNvSpPr>
            <a:spLocks noGrp="1"/>
          </p:cNvSpPr>
          <p:nvPr>
            <p:ph type="title"/>
          </p:nvPr>
        </p:nvSpPr>
        <p:spPr>
          <a:xfrm>
            <a:off x="444500" y="542925"/>
            <a:ext cx="11214100" cy="535531"/>
          </a:xfrm>
        </p:spPr>
        <p:txBody>
          <a:bodyPr wrap="square" anchor="t">
            <a:normAutofit/>
          </a:bodyPr>
          <a:lstStyle/>
          <a:p>
            <a:r>
              <a:rPr lang="en-US" dirty="0"/>
              <a:t>National Traffic System: the “Relay” in ARRL &amp; RRI!</a:t>
            </a:r>
          </a:p>
        </p:txBody>
      </p:sp>
      <p:sp>
        <p:nvSpPr>
          <p:cNvPr id="3" name="Slide Number Placeholder 2">
            <a:extLst>
              <a:ext uri="{FF2B5EF4-FFF2-40B4-BE49-F238E27FC236}">
                <a16:creationId xmlns:a16="http://schemas.microsoft.com/office/drawing/2014/main" id="{D8E7EB8A-BC0D-D35B-5A40-37DAD57B282A}"/>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6</a:t>
            </a:fld>
            <a:endParaRPr lang="en-US" noProof="0"/>
          </a:p>
        </p:txBody>
      </p:sp>
      <p:graphicFrame>
        <p:nvGraphicFramePr>
          <p:cNvPr id="7" name="Text Placeholder 3">
            <a:extLst>
              <a:ext uri="{FF2B5EF4-FFF2-40B4-BE49-F238E27FC236}">
                <a16:creationId xmlns:a16="http://schemas.microsoft.com/office/drawing/2014/main" id="{04287EA8-D9D4-D1DC-758D-7DB5D54164EA}"/>
              </a:ext>
            </a:extLst>
          </p:cNvPr>
          <p:cNvGraphicFramePr/>
          <p:nvPr>
            <p:extLst>
              <p:ext uri="{D42A27DB-BD31-4B8C-83A1-F6EECF244321}">
                <p14:modId xmlns:p14="http://schemas.microsoft.com/office/powerpoint/2010/main" val="1107477204"/>
              </p:ext>
            </p:extLst>
          </p:nvPr>
        </p:nvGraphicFramePr>
        <p:xfrm>
          <a:off x="443365" y="1825625"/>
          <a:ext cx="1121523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780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8D043-9508-196C-6404-0ADCEF329BEF}"/>
              </a:ext>
            </a:extLst>
          </p:cNvPr>
          <p:cNvSpPr>
            <a:spLocks noGrp="1"/>
          </p:cNvSpPr>
          <p:nvPr>
            <p:ph type="title"/>
          </p:nvPr>
        </p:nvSpPr>
        <p:spPr/>
        <p:txBody>
          <a:bodyPr/>
          <a:lstStyle/>
          <a:p>
            <a:r>
              <a:rPr lang="en-US" dirty="0"/>
              <a:t>NTS &amp; ARES</a:t>
            </a:r>
          </a:p>
        </p:txBody>
      </p:sp>
      <p:sp>
        <p:nvSpPr>
          <p:cNvPr id="3" name="Slide Number Placeholder 2">
            <a:extLst>
              <a:ext uri="{FF2B5EF4-FFF2-40B4-BE49-F238E27FC236}">
                <a16:creationId xmlns:a16="http://schemas.microsoft.com/office/drawing/2014/main" id="{0EF38FD4-A209-A2F3-455D-EB0902FCDB7E}"/>
              </a:ext>
            </a:extLst>
          </p:cNvPr>
          <p:cNvSpPr>
            <a:spLocks noGrp="1"/>
          </p:cNvSpPr>
          <p:nvPr>
            <p:ph type="sldNum" sz="quarter" idx="12"/>
          </p:nvPr>
        </p:nvSpPr>
        <p:spPr/>
        <p:txBody>
          <a:bodyPr/>
          <a:lstStyle/>
          <a:p>
            <a:fld id="{C263D6C4-4840-40CC-AC84-17E24B3B7BDE}" type="slidenum">
              <a:rPr lang="en-US" noProof="0" smtClean="0"/>
              <a:pPr/>
              <a:t>7</a:t>
            </a:fld>
            <a:endParaRPr lang="en-US" noProof="0" dirty="0"/>
          </a:p>
        </p:txBody>
      </p:sp>
      <p:sp>
        <p:nvSpPr>
          <p:cNvPr id="4" name="Text Placeholder 3">
            <a:extLst>
              <a:ext uri="{FF2B5EF4-FFF2-40B4-BE49-F238E27FC236}">
                <a16:creationId xmlns:a16="http://schemas.microsoft.com/office/drawing/2014/main" id="{4E719936-0F7A-4423-DC70-06FB7DC7A29C}"/>
              </a:ext>
            </a:extLst>
          </p:cNvPr>
          <p:cNvSpPr>
            <a:spLocks noGrp="1"/>
          </p:cNvSpPr>
          <p:nvPr>
            <p:ph type="body" sz="quarter" idx="13"/>
          </p:nvPr>
        </p:nvSpPr>
        <p:spPr>
          <a:xfrm>
            <a:off x="444499" y="1284563"/>
            <a:ext cx="8594725" cy="4093243"/>
          </a:xfrm>
        </p:spPr>
        <p:txBody>
          <a:bodyPr/>
          <a:lstStyle/>
          <a:p>
            <a:r>
              <a:rPr lang="en-US" sz="1800" dirty="0"/>
              <a:t>The ability to establish radio connectivity for </a:t>
            </a:r>
            <a:r>
              <a:rPr lang="en-US" sz="1800" dirty="0" err="1"/>
              <a:t>EmComm</a:t>
            </a:r>
            <a:r>
              <a:rPr lang="en-US" sz="1800" dirty="0"/>
              <a:t> is no longer enough these days.</a:t>
            </a:r>
          </a:p>
          <a:p>
            <a:r>
              <a:rPr lang="en-US" sz="1800" dirty="0"/>
              <a:t>One must be able to:</a:t>
            </a:r>
          </a:p>
          <a:p>
            <a:pPr lvl="1"/>
            <a:r>
              <a:rPr lang="en-US" sz="1600" i="1" dirty="0"/>
              <a:t>Communicate</a:t>
            </a:r>
            <a:r>
              <a:rPr lang="en-US" sz="1600" dirty="0"/>
              <a:t> accurately and efficiently</a:t>
            </a:r>
          </a:p>
          <a:p>
            <a:pPr lvl="1"/>
            <a:r>
              <a:rPr lang="en-US" sz="1600" dirty="0"/>
              <a:t>Keep a concise radio log</a:t>
            </a:r>
          </a:p>
          <a:p>
            <a:pPr lvl="1"/>
            <a:r>
              <a:rPr lang="en-US" sz="1600" dirty="0"/>
              <a:t>Transcribe information without error</a:t>
            </a:r>
          </a:p>
          <a:p>
            <a:pPr lvl="1"/>
            <a:r>
              <a:rPr lang="en-US" sz="1600" dirty="0"/>
              <a:t>Perform administrative functions required of a message center or EOC.</a:t>
            </a:r>
          </a:p>
          <a:p>
            <a:r>
              <a:rPr lang="en-US" sz="1800" dirty="0"/>
              <a:t>Traffic nets are the place to practice sending and receiving messages using standard prowords, proper ITU phonetic alphabet, and concise procedures.</a:t>
            </a:r>
          </a:p>
          <a:p>
            <a:r>
              <a:rPr lang="en-US" sz="1800" dirty="0"/>
              <a:t>Some dismiss traffic handling because they see the content of routine messages as “unimportant,” but they are missing the point. The real value proposition is in the practice of transmitting variable message content. Every address is different. Network management data varies from message to message</a:t>
            </a:r>
          </a:p>
          <a:p>
            <a:r>
              <a:rPr lang="en-US" dirty="0"/>
              <a:t>Source: </a:t>
            </a:r>
            <a:r>
              <a:rPr lang="en-US" sz="1800" i="1" dirty="0"/>
              <a:t>James Wades, WB8SIW, RRI Board Chairman</a:t>
            </a:r>
            <a:br>
              <a:rPr lang="en-US" dirty="0"/>
            </a:br>
            <a:br>
              <a:rPr lang="en-US" dirty="0"/>
            </a:br>
            <a:endParaRPr lang="en-US" dirty="0"/>
          </a:p>
        </p:txBody>
      </p:sp>
      <p:pic>
        <p:nvPicPr>
          <p:cNvPr id="5" name="Picture 4" descr="Amateur Radio Emergency Service Logo PNG (Transparent) SVG AI – Free ...">
            <a:extLst>
              <a:ext uri="{FF2B5EF4-FFF2-40B4-BE49-F238E27FC236}">
                <a16:creationId xmlns:a16="http://schemas.microsoft.com/office/drawing/2014/main" id="{ACEF0404-CCAE-F384-507D-9AD8DDF9270A}"/>
              </a:ext>
            </a:extLst>
          </p:cNvPr>
          <p:cNvPicPr>
            <a:picLocks noChangeAspect="1"/>
          </p:cNvPicPr>
          <p:nvPr/>
        </p:nvPicPr>
        <p:blipFill>
          <a:blip r:embed="rId3"/>
          <a:stretch>
            <a:fillRect/>
          </a:stretch>
        </p:blipFill>
        <p:spPr>
          <a:xfrm>
            <a:off x="9471391" y="2415208"/>
            <a:ext cx="2276110" cy="2276110"/>
          </a:xfrm>
          <a:prstGeom prst="rect">
            <a:avLst/>
          </a:prstGeom>
        </p:spPr>
      </p:pic>
    </p:spTree>
    <p:extLst>
      <p:ext uri="{BB962C8B-B14F-4D97-AF65-F5344CB8AC3E}">
        <p14:creationId xmlns:p14="http://schemas.microsoft.com/office/powerpoint/2010/main" val="89249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 calcmode="lin" valueType="num">
                                      <p:cBhvr additive="base">
                                        <p:cTn id="29"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 calcmode="lin" valueType="num">
                                      <p:cBhvr additive="base">
                                        <p:cTn id="35"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anim calcmode="lin" valueType="num">
                                      <p:cBhvr additive="base">
                                        <p:cTn id="41" dur="500" fill="hold"/>
                                        <p:tgtEl>
                                          <p:spTgt spid="4">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4">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calcmode="lin" valueType="num">
                                      <p:cBhvr additive="base">
                                        <p:cTn id="47" dur="500" fill="hold"/>
                                        <p:tgtEl>
                                          <p:spTgt spid="4">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4">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F8338-45DF-2342-A5DC-15BC5BF02864}"/>
              </a:ext>
            </a:extLst>
          </p:cNvPr>
          <p:cNvSpPr>
            <a:spLocks noGrp="1"/>
          </p:cNvSpPr>
          <p:nvPr>
            <p:ph type="title"/>
          </p:nvPr>
        </p:nvSpPr>
        <p:spPr>
          <a:xfrm>
            <a:off x="444500" y="542925"/>
            <a:ext cx="11214100" cy="535531"/>
          </a:xfrm>
        </p:spPr>
        <p:txBody>
          <a:bodyPr wrap="square" anchor="t">
            <a:normAutofit/>
          </a:bodyPr>
          <a:lstStyle/>
          <a:p>
            <a:r>
              <a:rPr lang="en-US"/>
              <a:t>How NTS Works</a:t>
            </a:r>
          </a:p>
        </p:txBody>
      </p:sp>
      <p:sp>
        <p:nvSpPr>
          <p:cNvPr id="3" name="Slide Number Placeholder 2">
            <a:extLst>
              <a:ext uri="{FF2B5EF4-FFF2-40B4-BE49-F238E27FC236}">
                <a16:creationId xmlns:a16="http://schemas.microsoft.com/office/drawing/2014/main" id="{C05CEA2A-F83A-8BA3-AD55-EB79655DA56F}"/>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8</a:t>
            </a:fld>
            <a:endParaRPr lang="en-US" noProof="0"/>
          </a:p>
        </p:txBody>
      </p:sp>
      <p:graphicFrame>
        <p:nvGraphicFramePr>
          <p:cNvPr id="7" name="Text Placeholder 4">
            <a:extLst>
              <a:ext uri="{FF2B5EF4-FFF2-40B4-BE49-F238E27FC236}">
                <a16:creationId xmlns:a16="http://schemas.microsoft.com/office/drawing/2014/main" id="{CF312ED6-B90F-9AD5-F22D-4EEB1EE525A0}"/>
              </a:ext>
            </a:extLst>
          </p:cNvPr>
          <p:cNvGraphicFramePr>
            <a:graphicFrameLocks noGrp="1"/>
          </p:cNvGraphicFramePr>
          <p:nvPr>
            <p:ph idx="1"/>
            <p:extLst>
              <p:ext uri="{D42A27DB-BD31-4B8C-83A1-F6EECF244321}">
                <p14:modId xmlns:p14="http://schemas.microsoft.com/office/powerpoint/2010/main" val="716490368"/>
              </p:ext>
            </p:extLst>
          </p:nvPr>
        </p:nvGraphicFramePr>
        <p:xfrm>
          <a:off x="443365" y="1825625"/>
          <a:ext cx="1121523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823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B785E-E6C8-A139-7140-3E1B75754245}"/>
              </a:ext>
            </a:extLst>
          </p:cNvPr>
          <p:cNvSpPr>
            <a:spLocks noGrp="1"/>
          </p:cNvSpPr>
          <p:nvPr>
            <p:ph type="title"/>
          </p:nvPr>
        </p:nvSpPr>
        <p:spPr/>
        <p:txBody>
          <a:bodyPr/>
          <a:lstStyle/>
          <a:p>
            <a:r>
              <a:rPr lang="en-US" dirty="0"/>
              <a:t>Net hierarchy</a:t>
            </a:r>
          </a:p>
        </p:txBody>
      </p:sp>
      <p:sp>
        <p:nvSpPr>
          <p:cNvPr id="3" name="Slide Number Placeholder 2">
            <a:extLst>
              <a:ext uri="{FF2B5EF4-FFF2-40B4-BE49-F238E27FC236}">
                <a16:creationId xmlns:a16="http://schemas.microsoft.com/office/drawing/2014/main" id="{FCF594E0-64DC-E0EE-06F1-81746061AE5C}"/>
              </a:ext>
            </a:extLst>
          </p:cNvPr>
          <p:cNvSpPr>
            <a:spLocks noGrp="1"/>
          </p:cNvSpPr>
          <p:nvPr>
            <p:ph type="sldNum" sz="quarter" idx="12"/>
          </p:nvPr>
        </p:nvSpPr>
        <p:spPr/>
        <p:txBody>
          <a:bodyPr/>
          <a:lstStyle/>
          <a:p>
            <a:fld id="{C263D6C4-4840-40CC-AC84-17E24B3B7BDE}" type="slidenum">
              <a:rPr lang="en-US" noProof="0" smtClean="0"/>
              <a:pPr/>
              <a:t>9</a:t>
            </a:fld>
            <a:endParaRPr lang="en-US" noProof="0" dirty="0"/>
          </a:p>
        </p:txBody>
      </p:sp>
      <p:pic>
        <p:nvPicPr>
          <p:cNvPr id="8" name="Picture 7" descr="PPT - National Traffic System (NTS) PowerPoint Presentation, free ...">
            <a:extLst>
              <a:ext uri="{FF2B5EF4-FFF2-40B4-BE49-F238E27FC236}">
                <a16:creationId xmlns:a16="http://schemas.microsoft.com/office/drawing/2014/main" id="{AFC18A64-ACA0-ABD2-12E7-E709747D2278}"/>
              </a:ext>
            </a:extLst>
          </p:cNvPr>
          <p:cNvPicPr>
            <a:picLocks noChangeAspect="1"/>
          </p:cNvPicPr>
          <p:nvPr/>
        </p:nvPicPr>
        <p:blipFill>
          <a:blip r:embed="rId3"/>
          <a:stretch>
            <a:fillRect/>
          </a:stretch>
        </p:blipFill>
        <p:spPr>
          <a:xfrm>
            <a:off x="683045" y="510500"/>
            <a:ext cx="10975555" cy="6173749"/>
          </a:xfrm>
          <a:prstGeom prst="rect">
            <a:avLst/>
          </a:prstGeom>
        </p:spPr>
      </p:pic>
      <p:sp>
        <p:nvSpPr>
          <p:cNvPr id="9" name="TextBox 8">
            <a:extLst>
              <a:ext uri="{FF2B5EF4-FFF2-40B4-BE49-F238E27FC236}">
                <a16:creationId xmlns:a16="http://schemas.microsoft.com/office/drawing/2014/main" id="{A33218A8-B0EA-9323-2F78-197D2996CAD3}"/>
              </a:ext>
            </a:extLst>
          </p:cNvPr>
          <p:cNvSpPr txBox="1"/>
          <p:nvPr/>
        </p:nvSpPr>
        <p:spPr>
          <a:xfrm>
            <a:off x="2610998" y="6085890"/>
            <a:ext cx="5923416" cy="523220"/>
          </a:xfrm>
          <a:prstGeom prst="rect">
            <a:avLst/>
          </a:prstGeom>
          <a:noFill/>
        </p:spPr>
        <p:txBody>
          <a:bodyPr wrap="none" rtlCol="0">
            <a:spAutoFit/>
          </a:bodyPr>
          <a:lstStyle/>
          <a:p>
            <a:r>
              <a:rPr lang="en-US" sz="2800" dirty="0">
                <a:solidFill>
                  <a:schemeClr val="bg1"/>
                </a:solidFill>
              </a:rPr>
              <a:t>Think: airline hub and spoke system</a:t>
            </a:r>
          </a:p>
        </p:txBody>
      </p:sp>
    </p:spTree>
    <p:extLst>
      <p:ext uri="{BB962C8B-B14F-4D97-AF65-F5344CB8AC3E}">
        <p14:creationId xmlns:p14="http://schemas.microsoft.com/office/powerpoint/2010/main" val="1937604623"/>
      </p:ext>
    </p:extLst>
  </p:cSld>
  <p:clrMapOvr>
    <a:masterClrMapping/>
  </p:clrMapOvr>
</p:sld>
</file>

<file path=ppt/theme/theme1.xml><?xml version="1.0" encoding="utf-8"?>
<a:theme xmlns:a="http://schemas.openxmlformats.org/drawingml/2006/main" name="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66687569_Modern blue presentation_AAS_v5" id="{C7B59113-CD15-4341-96CA-86E715D5BE98}" vid="{5A8FDAEB-3DF3-4B3C-A708-49813F8D6F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26E0C9-B2AA-42E6-97B6-E1B7D9EAF129}">
  <ds:schemaRefs>
    <ds:schemaRef ds:uri="http://schemas.microsoft.com/sharepoint/v3/contenttype/forms"/>
  </ds:schemaRefs>
</ds:datastoreItem>
</file>

<file path=customXml/itemProps2.xml><?xml version="1.0" encoding="utf-8"?>
<ds:datastoreItem xmlns:ds="http://schemas.openxmlformats.org/officeDocument/2006/customXml" ds:itemID="{F5757914-1161-4661-9696-421FD6935CDD}">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4C103400-4A22-4E35-B588-4C4D426389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Modern blue presentation</Template>
  <TotalTime>924</TotalTime>
  <Words>1533</Words>
  <Application>Microsoft Office PowerPoint</Application>
  <PresentationFormat>Widescreen</PresentationFormat>
  <Paragraphs>225</Paragraphs>
  <Slides>21</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Trade Gothic LT Pro</vt:lpstr>
      <vt:lpstr>Trebuchet MS</vt:lpstr>
      <vt:lpstr>Office Theme</vt:lpstr>
      <vt:lpstr>National Traffic System Overview</vt:lpstr>
      <vt:lpstr>Section Traffic Manager (STM) Responsibilities</vt:lpstr>
      <vt:lpstr>Goals</vt:lpstr>
      <vt:lpstr>What is NTS “traffic”?</vt:lpstr>
      <vt:lpstr>Anatomy of a Radiogram</vt:lpstr>
      <vt:lpstr>National Traffic System: the “Relay” in ARRL &amp; RRI!</vt:lpstr>
      <vt:lpstr>NTS &amp; ARES</vt:lpstr>
      <vt:lpstr>How NTS Works</vt:lpstr>
      <vt:lpstr>Net hierarchy</vt:lpstr>
      <vt:lpstr>Virginia Section Nets (daily)</vt:lpstr>
      <vt:lpstr>Message Precedence &amp; Delivery Standards</vt:lpstr>
      <vt:lpstr>NTS Modernization</vt:lpstr>
      <vt:lpstr>NTS Modernization</vt:lpstr>
      <vt:lpstr>Training from ARRL &amp; RRI</vt:lpstr>
      <vt:lpstr>ARRL’s Virtual NTS Training Net: Wednesdays @ 7 pm on Zoom</vt:lpstr>
      <vt:lpstr>ARRL On The Air Live</vt:lpstr>
      <vt:lpstr>ARRL Volunteer Recognition: Certificates</vt:lpstr>
      <vt:lpstr>My “Ask”</vt:lpstr>
      <vt:lpstr>Summary</vt:lpstr>
      <vt:lpstr>Additional STM Presentations Available (15 minutes each)</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George Stone</dc:creator>
  <cp:lastModifiedBy>john heartney</cp:lastModifiedBy>
  <cp:revision>4</cp:revision>
  <dcterms:created xsi:type="dcterms:W3CDTF">2026-05-21T15:36:03Z</dcterms:created>
  <dcterms:modified xsi:type="dcterms:W3CDTF">2026-08-19T16:14:33Z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